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7" r:id="rId3"/>
    <p:sldId id="308" r:id="rId4"/>
    <p:sldId id="258" r:id="rId5"/>
    <p:sldId id="260" r:id="rId6"/>
    <p:sldId id="263" r:id="rId7"/>
    <p:sldId id="266" r:id="rId8"/>
    <p:sldId id="269" r:id="rId9"/>
    <p:sldId id="307" r:id="rId10"/>
    <p:sldId id="356" r:id="rId11"/>
    <p:sldId id="353" r:id="rId12"/>
    <p:sldId id="352" r:id="rId13"/>
    <p:sldId id="314" r:id="rId14"/>
    <p:sldId id="323" r:id="rId15"/>
    <p:sldId id="264" r:id="rId16"/>
    <p:sldId id="274" r:id="rId17"/>
    <p:sldId id="280" r:id="rId18"/>
    <p:sldId id="290" r:id="rId19"/>
    <p:sldId id="362" r:id="rId20"/>
    <p:sldId id="365" r:id="rId21"/>
    <p:sldId id="370" r:id="rId22"/>
    <p:sldId id="371" r:id="rId23"/>
    <p:sldId id="372" r:id="rId24"/>
    <p:sldId id="373" r:id="rId25"/>
    <p:sldId id="374" r:id="rId26"/>
    <p:sldId id="375" r:id="rId27"/>
    <p:sldId id="376"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7500"/>
    <a:srgbClr val="1547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114" d="100"/>
          <a:sy n="114" d="100"/>
        </p:scale>
        <p:origin x="46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29EB20-67B4-4B50-9965-1F47A5A5E988}"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6B441-91D3-4D0A-A49C-8261B52090B9}" type="slidenum">
              <a:rPr lang="en-US" smtClean="0"/>
              <a:t>‹#›</a:t>
            </a:fld>
            <a:endParaRPr lang="en-US"/>
          </a:p>
        </p:txBody>
      </p:sp>
    </p:spTree>
    <p:extLst>
      <p:ext uri="{BB962C8B-B14F-4D97-AF65-F5344CB8AC3E}">
        <p14:creationId xmlns:p14="http://schemas.microsoft.com/office/powerpoint/2010/main" val="110300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575BDCC-FFCB-43D8-975C-CDC4357AB65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1258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575BDCC-FFCB-43D8-975C-CDC4357AB65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966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310FE-77A0-21CD-CEAA-9E3EB9193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096B8-FA28-0D59-5088-B9F295D9B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26A53-D9F1-685A-CA1B-A907724079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2D6D5D-DE0A-06AD-9E51-A7BD6C1F9C94}"/>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575BDCC-FFCB-43D8-975C-CDC4357AB65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668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6809CE-6359-4876-B367-02871E546E70}"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3AFB8-87E6-46C8-A1A5-662FB9D0294D}" type="slidenum">
              <a:rPr lang="en-US" smtClean="0"/>
              <a:t>‹#›</a:t>
            </a:fld>
            <a:endParaRPr lang="en-US"/>
          </a:p>
        </p:txBody>
      </p:sp>
    </p:spTree>
    <p:extLst>
      <p:ext uri="{BB962C8B-B14F-4D97-AF65-F5344CB8AC3E}">
        <p14:creationId xmlns:p14="http://schemas.microsoft.com/office/powerpoint/2010/main" val="90628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809CE-6359-4876-B367-02871E546E70}"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3AFB8-87E6-46C8-A1A5-662FB9D0294D}" type="slidenum">
              <a:rPr lang="en-US" smtClean="0"/>
              <a:t>‹#›</a:t>
            </a:fld>
            <a:endParaRPr lang="en-US"/>
          </a:p>
        </p:txBody>
      </p:sp>
    </p:spTree>
    <p:extLst>
      <p:ext uri="{BB962C8B-B14F-4D97-AF65-F5344CB8AC3E}">
        <p14:creationId xmlns:p14="http://schemas.microsoft.com/office/powerpoint/2010/main" val="3806670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809CE-6359-4876-B367-02871E546E70}"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3AFB8-87E6-46C8-A1A5-662FB9D0294D}" type="slidenum">
              <a:rPr lang="en-US" smtClean="0"/>
              <a:t>‹#›</a:t>
            </a:fld>
            <a:endParaRPr lang="en-US"/>
          </a:p>
        </p:txBody>
      </p:sp>
    </p:spTree>
    <p:extLst>
      <p:ext uri="{BB962C8B-B14F-4D97-AF65-F5344CB8AC3E}">
        <p14:creationId xmlns:p14="http://schemas.microsoft.com/office/powerpoint/2010/main" val="3353932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TextBox 24"/>
          <p:cNvSpPr txBox="1"/>
          <p:nvPr userDrawn="1"/>
        </p:nvSpPr>
        <p:spPr>
          <a:xfrm>
            <a:off x="-1270000" y="2959101"/>
            <a:ext cx="65" cy="302006"/>
          </a:xfrm>
          <a:prstGeom prst="rect">
            <a:avLst/>
          </a:prstGeom>
          <a:noFill/>
        </p:spPr>
        <p:txBody>
          <a:bodyPr wrap="none" lIns="0" tIns="0" rIns="0" bIns="0" rtlCol="0">
            <a:spAutoFit/>
          </a:bodyPr>
          <a:lstStyle/>
          <a:p>
            <a:pPr>
              <a:lnSpc>
                <a:spcPct val="120000"/>
              </a:lnSpc>
            </a:pPr>
            <a:endParaRPr lang="en-US" sz="1801" dirty="0">
              <a:solidFill>
                <a:schemeClr val="tx2"/>
              </a:solidFill>
            </a:endParaRPr>
          </a:p>
        </p:txBody>
      </p:sp>
      <p:sp>
        <p:nvSpPr>
          <p:cNvPr id="4" name="Text Placeholder 3"/>
          <p:cNvSpPr>
            <a:spLocks noGrp="1"/>
          </p:cNvSpPr>
          <p:nvPr>
            <p:ph type="body" sz="quarter" idx="11" hasCustomPrompt="1"/>
          </p:nvPr>
        </p:nvSpPr>
        <p:spPr>
          <a:xfrm>
            <a:off x="697527" y="2451358"/>
            <a:ext cx="6117071" cy="2946231"/>
          </a:xfrm>
          <a:effectLst/>
        </p:spPr>
        <p:txBody>
          <a:bodyPr wrap="square"/>
          <a:lstStyle>
            <a:lvl1pPr marL="0" algn="r" defTabSz="914344" rtl="0" eaLnBrk="1" latinLnBrk="0" hangingPunct="1">
              <a:lnSpc>
                <a:spcPct val="70000"/>
              </a:lnSpc>
              <a:buNone/>
              <a:defRPr lang="en-US" sz="6400" b="1" i="0" kern="1200" dirty="0" smtClean="0">
                <a:solidFill>
                  <a:schemeClr val="bg1"/>
                </a:solidFill>
                <a:effectLst>
                  <a:outerShdw blurRad="50800" dist="38100" dir="2700000" algn="tl" rotWithShape="0">
                    <a:srgbClr val="000000">
                      <a:alpha val="40000"/>
                    </a:srgbClr>
                  </a:outerShdw>
                </a:effectLst>
                <a:latin typeface="Arial" panose="020B0604020202020204" pitchFamily="34" charset="0"/>
                <a:ea typeface="+mn-ea"/>
                <a:cs typeface="Arial" panose="020B0604020202020204" pitchFamily="34" charset="0"/>
              </a:defRPr>
            </a:lvl1pPr>
            <a:lvl2pPr algn="r">
              <a:defRPr/>
            </a:lvl2pPr>
            <a:lvl3pPr algn="r">
              <a:defRPr/>
            </a:lvl3pPr>
            <a:lvl4pPr algn="r">
              <a:defRPr/>
            </a:lvl4pPr>
            <a:lvl5pPr algn="r">
              <a:defRPr/>
            </a:lvl5pPr>
          </a:lstStyle>
          <a:p>
            <a:pPr lvl="0"/>
            <a:r>
              <a:rPr lang="en-US" dirty="0"/>
              <a:t>Presentation Title</a:t>
            </a:r>
          </a:p>
        </p:txBody>
      </p:sp>
      <p:sp>
        <p:nvSpPr>
          <p:cNvPr id="37" name="Text Placeholder 31"/>
          <p:cNvSpPr>
            <a:spLocks noGrp="1"/>
          </p:cNvSpPr>
          <p:nvPr>
            <p:ph type="body" sz="quarter" idx="10" hasCustomPrompt="1"/>
          </p:nvPr>
        </p:nvSpPr>
        <p:spPr>
          <a:xfrm>
            <a:off x="3439181" y="3862288"/>
            <a:ext cx="3375417" cy="2358265"/>
          </a:xfrm>
        </p:spPr>
        <p:txBody>
          <a:bodyPr/>
          <a:lstStyle>
            <a:lvl1pPr marL="0" indent="0" algn="r">
              <a:spcBef>
                <a:spcPts val="0"/>
              </a:spcBef>
              <a:spcAft>
                <a:spcPts val="0"/>
              </a:spcAft>
              <a:defRPr lang="en-US" sz="1733" b="1" i="0" dirty="0" smtClean="0">
                <a:solidFill>
                  <a:schemeClr val="bg1"/>
                </a:solidFill>
                <a:effectLst>
                  <a:outerShdw blurRad="50800" dist="38100" dir="2700000" algn="tl" rotWithShape="0">
                    <a:schemeClr val="accent6">
                      <a:lumMod val="50000"/>
                      <a:alpha val="40000"/>
                    </a:schemeClr>
                  </a:outerShdw>
                </a:effectLst>
                <a:latin typeface="Arial" panose="020B0604020202020204" pitchFamily="34" charset="0"/>
                <a:cs typeface="Arial" panose="020B0604020202020204" pitchFamily="34" charset="0"/>
              </a:defRPr>
            </a:lvl1pPr>
            <a:lvl2pPr marL="0" indent="0">
              <a:lnSpc>
                <a:spcPct val="110000"/>
              </a:lnSpc>
              <a:spcBef>
                <a:spcPts val="0"/>
              </a:spcBef>
              <a:spcAft>
                <a:spcPts val="0"/>
              </a:spcAft>
              <a:buFont typeface="Arial" panose="020B0604020202020204" pitchFamily="34" charset="0"/>
              <a:buChar char="​"/>
              <a:defRPr sz="1500">
                <a:solidFill>
                  <a:schemeClr val="bg1"/>
                </a:solidFill>
              </a:defRPr>
            </a:lvl2pPr>
            <a:lvl3pPr marL="0" indent="0">
              <a:lnSpc>
                <a:spcPct val="110000"/>
              </a:lnSpc>
              <a:spcBef>
                <a:spcPts val="0"/>
              </a:spcBef>
              <a:spcAft>
                <a:spcPts val="0"/>
              </a:spcAft>
              <a:buFont typeface="Arial" panose="020B0604020202020204" pitchFamily="34" charset="0"/>
              <a:buChar char="​"/>
              <a:defRPr sz="1500">
                <a:solidFill>
                  <a:schemeClr val="bg1"/>
                </a:solidFill>
              </a:defRPr>
            </a:lvl3pPr>
            <a:lvl4pPr marL="0" indent="0">
              <a:lnSpc>
                <a:spcPct val="110000"/>
              </a:lnSpc>
              <a:spcBef>
                <a:spcPts val="0"/>
              </a:spcBef>
              <a:spcAft>
                <a:spcPts val="0"/>
              </a:spcAft>
              <a:buFont typeface="Arial" panose="020B0604020202020204" pitchFamily="34" charset="0"/>
              <a:buChar char="​"/>
              <a:defRPr sz="1500">
                <a:solidFill>
                  <a:schemeClr val="bg1"/>
                </a:solidFill>
              </a:defRPr>
            </a:lvl4pPr>
            <a:lvl5pPr marL="0" indent="0">
              <a:lnSpc>
                <a:spcPct val="110000"/>
              </a:lnSpc>
              <a:spcBef>
                <a:spcPts val="0"/>
              </a:spcBef>
              <a:spcAft>
                <a:spcPts val="0"/>
              </a:spcAft>
              <a:buFont typeface="Arial" panose="020B0604020202020204" pitchFamily="34" charset="0"/>
              <a:buChar char="​"/>
              <a:defRPr sz="1500">
                <a:solidFill>
                  <a:schemeClr val="bg1"/>
                </a:solidFill>
              </a:defRPr>
            </a:lvl5pPr>
          </a:lstStyle>
          <a:p>
            <a:pPr lvl="0"/>
            <a:r>
              <a:rPr lang="en-US" dirty="0"/>
              <a:t>Speaker</a:t>
            </a:r>
          </a:p>
          <a:p>
            <a:pPr lvl="0"/>
            <a:r>
              <a:rPr lang="en-US" dirty="0"/>
              <a:t>Date</a:t>
            </a:r>
          </a:p>
        </p:txBody>
      </p:sp>
      <p:grpSp>
        <p:nvGrpSpPr>
          <p:cNvPr id="15" name="Group 14">
            <a:extLst>
              <a:ext uri="{FF2B5EF4-FFF2-40B4-BE49-F238E27FC236}">
                <a16:creationId xmlns:a16="http://schemas.microsoft.com/office/drawing/2014/main" id="{54D227C2-A256-275F-A199-14FA316B1E29}"/>
              </a:ext>
            </a:extLst>
          </p:cNvPr>
          <p:cNvGrpSpPr/>
          <p:nvPr userDrawn="1"/>
        </p:nvGrpSpPr>
        <p:grpSpPr>
          <a:xfrm>
            <a:off x="7574265" y="1770874"/>
            <a:ext cx="47063" cy="3841545"/>
            <a:chOff x="5680694" y="1328152"/>
            <a:chExt cx="35297" cy="2881159"/>
          </a:xfrm>
        </p:grpSpPr>
        <p:cxnSp>
          <p:nvCxnSpPr>
            <p:cNvPr id="5" name="Straight Connector 4">
              <a:extLst>
                <a:ext uri="{FF2B5EF4-FFF2-40B4-BE49-F238E27FC236}">
                  <a16:creationId xmlns:a16="http://schemas.microsoft.com/office/drawing/2014/main" id="{DD18B535-0F68-7E6C-A9A1-9AB74FD9E2B1}"/>
                </a:ext>
              </a:extLst>
            </p:cNvPr>
            <p:cNvCxnSpPr/>
            <p:nvPr userDrawn="1"/>
          </p:nvCxnSpPr>
          <p:spPr>
            <a:xfrm>
              <a:off x="5680694" y="1328152"/>
              <a:ext cx="0" cy="2881159"/>
            </a:xfrm>
            <a:prstGeom prst="line">
              <a:avLst/>
            </a:prstGeom>
            <a:ln w="9525" cap="rnd">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41D55-9F17-BDC0-5347-054EB6508A26}"/>
                </a:ext>
              </a:extLst>
            </p:cNvPr>
            <p:cNvCxnSpPr/>
            <p:nvPr userDrawn="1"/>
          </p:nvCxnSpPr>
          <p:spPr>
            <a:xfrm>
              <a:off x="5715991" y="1328152"/>
              <a:ext cx="0" cy="2881159"/>
            </a:xfrm>
            <a:prstGeom prst="line">
              <a:avLst/>
            </a:prstGeom>
            <a:ln w="9525" cap="rnd">
              <a:solidFill>
                <a:srgbClr val="E8750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2C2D5E9-3C9F-8ACD-221E-C9407005B0D9}"/>
              </a:ext>
            </a:extLst>
          </p:cNvPr>
          <p:cNvGrpSpPr/>
          <p:nvPr userDrawn="1"/>
        </p:nvGrpSpPr>
        <p:grpSpPr>
          <a:xfrm>
            <a:off x="8072323" y="2448506"/>
            <a:ext cx="2526708" cy="2486281"/>
            <a:chOff x="6207749" y="1766431"/>
            <a:chExt cx="1895031" cy="1864711"/>
          </a:xfrm>
        </p:grpSpPr>
        <p:sp>
          <p:nvSpPr>
            <p:cNvPr id="13" name="Oval 12">
              <a:extLst>
                <a:ext uri="{FF2B5EF4-FFF2-40B4-BE49-F238E27FC236}">
                  <a16:creationId xmlns:a16="http://schemas.microsoft.com/office/drawing/2014/main" id="{BA4D500C-5CAB-3BA8-E3FF-B80391644742}"/>
                </a:ext>
              </a:extLst>
            </p:cNvPr>
            <p:cNvSpPr/>
            <p:nvPr userDrawn="1"/>
          </p:nvSpPr>
          <p:spPr>
            <a:xfrm>
              <a:off x="6344318" y="1887840"/>
              <a:ext cx="1621892" cy="16218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867" dirty="0">
                <a:solidFill>
                  <a:schemeClr val="bg1"/>
                </a:solidFill>
                <a:latin typeface="Franklin Gothic Demi Cond" panose="020B0706030402020204" pitchFamily="34" charset="0"/>
              </a:endParaRPr>
            </a:p>
          </p:txBody>
        </p:sp>
        <p:pic>
          <p:nvPicPr>
            <p:cNvPr id="12" name="Graphic 11">
              <a:extLst>
                <a:ext uri="{FF2B5EF4-FFF2-40B4-BE49-F238E27FC236}">
                  <a16:creationId xmlns:a16="http://schemas.microsoft.com/office/drawing/2014/main" id="{7E3AD600-3DC8-D703-25DD-E5D2F5151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07749" y="1766431"/>
              <a:ext cx="1895031" cy="1864711"/>
            </a:xfrm>
            <a:prstGeom prst="rect">
              <a:avLst/>
            </a:prstGeom>
          </p:spPr>
        </p:pic>
      </p:grpSp>
    </p:spTree>
    <p:extLst>
      <p:ext uri="{BB962C8B-B14F-4D97-AF65-F5344CB8AC3E}">
        <p14:creationId xmlns:p14="http://schemas.microsoft.com/office/powerpoint/2010/main" val="2115975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AAACE0-2A51-8B87-8B7F-56682B3FDC21}"/>
              </a:ext>
            </a:extLst>
          </p:cNvPr>
          <p:cNvSpPr txBox="1"/>
          <p:nvPr userDrawn="1"/>
        </p:nvSpPr>
        <p:spPr>
          <a:xfrm>
            <a:off x="11566108" y="6589191"/>
            <a:ext cx="390769" cy="123111"/>
          </a:xfrm>
          <a:prstGeom prst="rect">
            <a:avLst/>
          </a:prstGeom>
          <a:noFill/>
        </p:spPr>
        <p:txBody>
          <a:bodyPr wrap="square" lIns="0" tIns="0" rIns="0" bIns="0" rtlCol="0" anchor="b">
            <a:spAutoFit/>
          </a:bodyPr>
          <a:lstStyle/>
          <a:p>
            <a:pPr algn="r"/>
            <a:fld id="{12EB7FDA-3CFA-48E9-9A35-E50E94D3505F}" type="slidenum">
              <a:rPr lang="en-US" sz="800" smtClean="0">
                <a:solidFill>
                  <a:srgbClr val="000000"/>
                </a:solidFill>
                <a:latin typeface="+mn-lt"/>
              </a:rPr>
              <a:pPr algn="r"/>
              <a:t>‹#›</a:t>
            </a:fld>
            <a:endParaRPr lang="en-US" sz="800" dirty="0">
              <a:solidFill>
                <a:srgbClr val="000000"/>
              </a:solidFill>
              <a:latin typeface="+mn-lt"/>
            </a:endParaRPr>
          </a:p>
        </p:txBody>
      </p:sp>
    </p:spTree>
    <p:extLst>
      <p:ext uri="{BB962C8B-B14F-4D97-AF65-F5344CB8AC3E}">
        <p14:creationId xmlns:p14="http://schemas.microsoft.com/office/powerpoint/2010/main" val="2297974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6ADF050F-4B96-8F47-9ED5-126B6BB4A7D2}"/>
              </a:ext>
            </a:extLst>
          </p:cNvPr>
          <p:cNvSpPr>
            <a:spLocks noGrp="1"/>
          </p:cNvSpPr>
          <p:nvPr>
            <p:ph type="body" sz="quarter" idx="14" hasCustomPrompt="1"/>
          </p:nvPr>
        </p:nvSpPr>
        <p:spPr>
          <a:xfrm>
            <a:off x="914400" y="6533453"/>
            <a:ext cx="6705600" cy="178852"/>
          </a:xfrm>
        </p:spPr>
        <p:txBody>
          <a:bodyPr wrap="square" anchor="b">
            <a:spAutoFit/>
          </a:bodyPr>
          <a:lstStyle>
            <a:lvl1pPr>
              <a:defRPr sz="1067" b="0" i="0" baseline="0">
                <a:solidFill>
                  <a:schemeClr val="bg2"/>
                </a:solidFill>
                <a:latin typeface="Arial" panose="020B0604020202020204" pitchFamily="34" charset="0"/>
                <a:cs typeface="Arial" panose="020B0604020202020204" pitchFamily="34" charset="0"/>
              </a:defRPr>
            </a:lvl1pPr>
          </a:lstStyle>
          <a:p>
            <a:pPr lvl="0"/>
            <a:r>
              <a:rPr lang="en-US" dirty="0"/>
              <a:t>Click to insert source or footer information</a:t>
            </a:r>
          </a:p>
        </p:txBody>
      </p:sp>
      <p:sp>
        <p:nvSpPr>
          <p:cNvPr id="7" name="Title 1">
            <a:extLst>
              <a:ext uri="{FF2B5EF4-FFF2-40B4-BE49-F238E27FC236}">
                <a16:creationId xmlns:a16="http://schemas.microsoft.com/office/drawing/2014/main" id="{9559F6DB-F72B-CD48-A567-A92CD37A8198}"/>
              </a:ext>
            </a:extLst>
          </p:cNvPr>
          <p:cNvSpPr>
            <a:spLocks noGrp="1"/>
          </p:cNvSpPr>
          <p:nvPr>
            <p:ph type="title" hasCustomPrompt="1"/>
          </p:nvPr>
        </p:nvSpPr>
        <p:spPr>
          <a:xfrm>
            <a:off x="914400" y="923085"/>
            <a:ext cx="10363200" cy="914403"/>
          </a:xfrm>
          <a:effectLst>
            <a:outerShdw blurRad="50800" dist="38100" dir="2700000" algn="tl" rotWithShape="0">
              <a:prstClr val="black">
                <a:alpha val="40000"/>
              </a:prstClr>
            </a:outerShdw>
          </a:effectLst>
        </p:spPr>
        <p:txBody>
          <a:bodyPr/>
          <a:lstStyle>
            <a:lvl1pPr>
              <a:defRPr/>
            </a:lvl1pPr>
          </a:lstStyle>
          <a:p>
            <a:r>
              <a:rPr lang="en-US" dirty="0"/>
              <a:t>Click to edit master title style</a:t>
            </a:r>
          </a:p>
        </p:txBody>
      </p:sp>
      <p:sp>
        <p:nvSpPr>
          <p:cNvPr id="9" name="Text Placeholder 2">
            <a:extLst>
              <a:ext uri="{FF2B5EF4-FFF2-40B4-BE49-F238E27FC236}">
                <a16:creationId xmlns:a16="http://schemas.microsoft.com/office/drawing/2014/main" id="{3ACC2408-BEEC-F148-B9BC-F196717E8C05}"/>
              </a:ext>
            </a:extLst>
          </p:cNvPr>
          <p:cNvSpPr>
            <a:spLocks noGrp="1"/>
          </p:cNvSpPr>
          <p:nvPr>
            <p:ph type="body" idx="28" hasCustomPrompt="1"/>
          </p:nvPr>
        </p:nvSpPr>
        <p:spPr>
          <a:xfrm>
            <a:off x="914400" y="482713"/>
            <a:ext cx="10363200" cy="451948"/>
          </a:xfrm>
        </p:spPr>
        <p:txBody>
          <a:bodyPr anchor="t"/>
          <a:lstStyle>
            <a:lvl1pPr marL="0" indent="0" algn="ctr">
              <a:lnSpc>
                <a:spcPct val="85000"/>
              </a:lnSpc>
              <a:spcBef>
                <a:spcPts val="0"/>
              </a:spcBef>
              <a:spcAft>
                <a:spcPts val="0"/>
              </a:spcAft>
              <a:buNone/>
              <a:defRPr sz="1600" b="0" i="0" baseline="0">
                <a:solidFill>
                  <a:schemeClr val="bg1"/>
                </a:solidFill>
                <a:latin typeface="Arial" panose="020B0604020202020204" pitchFamily="34" charset="0"/>
                <a:cs typeface="Arial" panose="020B0604020202020204" pitchFamily="34" charset="0"/>
              </a:defRPr>
            </a:lvl1pPr>
            <a:lvl2pPr marL="457171" indent="0">
              <a:buNone/>
              <a:defRPr sz="2000" b="1"/>
            </a:lvl2pPr>
            <a:lvl3pPr marL="914344" indent="0">
              <a:buNone/>
              <a:defRPr sz="1801" b="1"/>
            </a:lvl3pPr>
            <a:lvl4pPr marL="1371515" indent="0">
              <a:buNone/>
              <a:defRPr sz="1600" b="1"/>
            </a:lvl4pPr>
            <a:lvl5pPr marL="1828685" indent="0">
              <a:buNone/>
              <a:defRPr sz="1600" b="1"/>
            </a:lvl5pPr>
            <a:lvl6pPr marL="2285858" indent="0">
              <a:buNone/>
              <a:defRPr sz="1600" b="1"/>
            </a:lvl6pPr>
            <a:lvl7pPr marL="2743029" indent="0">
              <a:buNone/>
              <a:defRPr sz="1600" b="1"/>
            </a:lvl7pPr>
            <a:lvl8pPr marL="3200201" indent="0">
              <a:buNone/>
              <a:defRPr sz="1600" b="1"/>
            </a:lvl8pPr>
            <a:lvl9pPr marL="3657373" indent="0">
              <a:buNone/>
              <a:defRPr sz="1600" b="1"/>
            </a:lvl9pPr>
          </a:lstStyle>
          <a:p>
            <a:pPr lvl="0"/>
            <a:r>
              <a:rPr lang="en-US" dirty="0"/>
              <a:t>Click to edit master text styles</a:t>
            </a:r>
          </a:p>
        </p:txBody>
      </p:sp>
      <p:cxnSp>
        <p:nvCxnSpPr>
          <p:cNvPr id="10" name="Straight Connector 9">
            <a:extLst>
              <a:ext uri="{FF2B5EF4-FFF2-40B4-BE49-F238E27FC236}">
                <a16:creationId xmlns:a16="http://schemas.microsoft.com/office/drawing/2014/main" id="{6F0E6F19-B158-8F4A-A1E8-F43562F62F56}"/>
              </a:ext>
            </a:extLst>
          </p:cNvPr>
          <p:cNvCxnSpPr>
            <a:cxnSpLocks/>
          </p:cNvCxnSpPr>
          <p:nvPr userDrawn="1"/>
        </p:nvCxnSpPr>
        <p:spPr>
          <a:xfrm>
            <a:off x="2199198" y="798655"/>
            <a:ext cx="7793620" cy="0"/>
          </a:xfrm>
          <a:prstGeom prst="line">
            <a:avLst/>
          </a:prstGeom>
          <a:ln w="9525">
            <a:solidFill>
              <a:srgbClr val="E875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4B2559E-3726-5BF1-A3AA-DB7C3533025E}"/>
              </a:ext>
            </a:extLst>
          </p:cNvPr>
          <p:cNvSpPr txBox="1"/>
          <p:nvPr userDrawn="1"/>
        </p:nvSpPr>
        <p:spPr>
          <a:xfrm>
            <a:off x="11566108" y="6589191"/>
            <a:ext cx="390769" cy="123111"/>
          </a:xfrm>
          <a:prstGeom prst="rect">
            <a:avLst/>
          </a:prstGeom>
          <a:noFill/>
        </p:spPr>
        <p:txBody>
          <a:bodyPr wrap="square" lIns="0" tIns="0" rIns="0" bIns="0" rtlCol="0" anchor="b">
            <a:spAutoFit/>
          </a:bodyPr>
          <a:lstStyle/>
          <a:p>
            <a:pPr algn="r"/>
            <a:fld id="{12EB7FDA-3CFA-48E9-9A35-E50E94D3505F}" type="slidenum">
              <a:rPr lang="en-US" sz="800" smtClean="0">
                <a:solidFill>
                  <a:srgbClr val="000000"/>
                </a:solidFill>
                <a:latin typeface="+mn-lt"/>
              </a:rPr>
              <a:pPr algn="r"/>
              <a:t>‹#›</a:t>
            </a:fld>
            <a:endParaRPr lang="en-US" sz="800" dirty="0">
              <a:solidFill>
                <a:srgbClr val="000000"/>
              </a:solidFill>
              <a:latin typeface="+mn-lt"/>
            </a:endParaRPr>
          </a:p>
        </p:txBody>
      </p:sp>
    </p:spTree>
    <p:extLst>
      <p:ext uri="{BB962C8B-B14F-4D97-AF65-F5344CB8AC3E}">
        <p14:creationId xmlns:p14="http://schemas.microsoft.com/office/powerpoint/2010/main" val="4190386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A1FD6F9-D212-2E42-B64E-F33E6A95F59D}"/>
              </a:ext>
            </a:extLst>
          </p:cNvPr>
          <p:cNvSpPr>
            <a:spLocks noGrp="1" noChangeAspect="1"/>
          </p:cNvSpPr>
          <p:nvPr>
            <p:ph type="pic" sz="quarter" idx="15"/>
          </p:nvPr>
        </p:nvSpPr>
        <p:spPr>
          <a:xfrm>
            <a:off x="0" y="0"/>
            <a:ext cx="12192000" cy="6858000"/>
          </a:xfrm>
          <a:noFill/>
        </p:spPr>
        <p:txBody>
          <a:bodyPr/>
          <a:lstStyle/>
          <a:p>
            <a:endParaRPr lang="en-US" dirty="0"/>
          </a:p>
        </p:txBody>
      </p:sp>
      <p:sp>
        <p:nvSpPr>
          <p:cNvPr id="2" name="Title 1"/>
          <p:cNvSpPr>
            <a:spLocks noGrp="1"/>
          </p:cNvSpPr>
          <p:nvPr>
            <p:ph type="title"/>
          </p:nvPr>
        </p:nvSpPr>
        <p:spPr>
          <a:xfrm>
            <a:off x="899673" y="1905006"/>
            <a:ext cx="10375675" cy="2225263"/>
          </a:xfrm>
        </p:spPr>
        <p:txBody>
          <a:bodyPr anchor="ctr"/>
          <a:lstStyle>
            <a:lvl1pPr>
              <a:defRPr sz="4800">
                <a:solidFill>
                  <a:schemeClr val="bg1"/>
                </a:solidFill>
              </a:defRPr>
            </a:lvl1pPr>
          </a:lstStyle>
          <a:p>
            <a:r>
              <a:rPr lang="en-US" dirty="0"/>
              <a:t>Click to edit Master title style</a:t>
            </a:r>
          </a:p>
        </p:txBody>
      </p:sp>
      <p:sp>
        <p:nvSpPr>
          <p:cNvPr id="10" name="Text Placeholder 9"/>
          <p:cNvSpPr>
            <a:spLocks noGrp="1"/>
          </p:cNvSpPr>
          <p:nvPr>
            <p:ph type="body" sz="quarter" idx="14" hasCustomPrompt="1"/>
          </p:nvPr>
        </p:nvSpPr>
        <p:spPr>
          <a:xfrm>
            <a:off x="899611" y="4620891"/>
            <a:ext cx="10377927" cy="1415772"/>
          </a:xfrm>
        </p:spPr>
        <p:txBody>
          <a:bodyPr>
            <a:noAutofit/>
          </a:bodyPr>
          <a:lstStyle>
            <a:lvl1pPr marL="0" indent="0">
              <a:lnSpc>
                <a:spcPct val="95000"/>
              </a:lnSpc>
              <a:spcAft>
                <a:spcPts val="0"/>
              </a:spcAft>
              <a:buFont typeface="Arial" panose="020B0604020202020204" pitchFamily="34" charset="0"/>
              <a:buChar char="​"/>
              <a:defRPr sz="2133" b="0" i="0">
                <a:solidFill>
                  <a:schemeClr val="bg1"/>
                </a:solidFill>
                <a:latin typeface="Arial" panose="020B0604020202020204" pitchFamily="34" charset="0"/>
                <a:cs typeface="Arial" panose="020B0604020202020204" pitchFamily="34" charset="0"/>
              </a:defRPr>
            </a:lvl1pPr>
            <a:lvl2pPr marL="0" indent="0">
              <a:lnSpc>
                <a:spcPct val="95000"/>
              </a:lnSpc>
              <a:spcBef>
                <a:spcPts val="0"/>
              </a:spcBef>
              <a:spcAft>
                <a:spcPts val="201"/>
              </a:spcAft>
              <a:buFont typeface="Arial" panose="020B0604020202020204" pitchFamily="34" charset="0"/>
              <a:buChar char="​"/>
              <a:defRPr sz="1467" b="0" i="0">
                <a:solidFill>
                  <a:schemeClr val="bg1"/>
                </a:solidFill>
                <a:latin typeface="Arial" panose="020B0604020202020204" pitchFamily="34" charset="0"/>
                <a:cs typeface="Arial" panose="020B0604020202020204" pitchFamily="34" charset="0"/>
              </a:defRPr>
            </a:lvl2pPr>
            <a:lvl3pPr marL="0" indent="0">
              <a:lnSpc>
                <a:spcPct val="95000"/>
              </a:lnSpc>
              <a:spcBef>
                <a:spcPts val="0"/>
              </a:spcBef>
              <a:spcAft>
                <a:spcPts val="201"/>
              </a:spcAft>
              <a:buFont typeface="Arial" panose="020B0604020202020204" pitchFamily="34" charset="0"/>
              <a:buChar char="​"/>
              <a:defRPr sz="1467" b="0" i="0">
                <a:solidFill>
                  <a:schemeClr val="bg1"/>
                </a:solidFill>
                <a:latin typeface="Arial" panose="020B0604020202020204" pitchFamily="34" charset="0"/>
                <a:cs typeface="Arial" panose="020B0604020202020204" pitchFamily="34" charset="0"/>
              </a:defRPr>
            </a:lvl3pPr>
            <a:lvl4pPr marL="0" indent="0">
              <a:lnSpc>
                <a:spcPct val="95000"/>
              </a:lnSpc>
              <a:spcBef>
                <a:spcPts val="0"/>
              </a:spcBef>
              <a:spcAft>
                <a:spcPts val="201"/>
              </a:spcAft>
              <a:buFont typeface="Arial" panose="020B0604020202020204" pitchFamily="34" charset="0"/>
              <a:buChar char="​"/>
              <a:defRPr sz="1467" b="0" i="0">
                <a:solidFill>
                  <a:schemeClr val="bg1"/>
                </a:solidFill>
                <a:latin typeface="Arial" panose="020B0604020202020204" pitchFamily="34" charset="0"/>
                <a:cs typeface="Arial" panose="020B0604020202020204" pitchFamily="34" charset="0"/>
              </a:defRPr>
            </a:lvl4pPr>
            <a:lvl5pPr marL="0" indent="0">
              <a:lnSpc>
                <a:spcPct val="95000"/>
              </a:lnSpc>
              <a:spcBef>
                <a:spcPts val="0"/>
              </a:spcBef>
              <a:spcAft>
                <a:spcPts val="201"/>
              </a:spcAft>
              <a:buFont typeface="Arial" panose="020B0604020202020204" pitchFamily="34" charset="0"/>
              <a:buChar char="​"/>
              <a:defRPr sz="1467" b="0"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p:cNvGrpSpPr/>
          <p:nvPr userDrawn="1"/>
        </p:nvGrpSpPr>
        <p:grpSpPr>
          <a:xfrm>
            <a:off x="904054" y="1732954"/>
            <a:ext cx="10373553" cy="2672551"/>
            <a:chOff x="914400" y="1732950"/>
            <a:chExt cx="7316788" cy="2672550"/>
          </a:xfrm>
        </p:grpSpPr>
        <p:cxnSp>
          <p:nvCxnSpPr>
            <p:cNvPr id="11" name="Straight Connector 10"/>
            <p:cNvCxnSpPr/>
            <p:nvPr userDrawn="1"/>
          </p:nvCxnSpPr>
          <p:spPr>
            <a:xfrm>
              <a:off x="914400" y="1732950"/>
              <a:ext cx="7315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5988" y="4302313"/>
              <a:ext cx="73152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1" dirty="0"/>
            </a:p>
          </p:txBody>
        </p:sp>
      </p:grpSp>
    </p:spTree>
    <p:extLst>
      <p:ext uri="{BB962C8B-B14F-4D97-AF65-F5344CB8AC3E}">
        <p14:creationId xmlns:p14="http://schemas.microsoft.com/office/powerpoint/2010/main" val="235950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C or Numbered List">
    <p:spTree>
      <p:nvGrpSpPr>
        <p:cNvPr id="1" name=""/>
        <p:cNvGrpSpPr/>
        <p:nvPr/>
      </p:nvGrpSpPr>
      <p:grpSpPr>
        <a:xfrm>
          <a:off x="0" y="0"/>
          <a:ext cx="0" cy="0"/>
          <a:chOff x="0" y="0"/>
          <a:chExt cx="0" cy="0"/>
        </a:xfrm>
      </p:grpSpPr>
      <p:sp>
        <p:nvSpPr>
          <p:cNvPr id="25" name="Text Placeholder 3"/>
          <p:cNvSpPr>
            <a:spLocks noGrp="1"/>
          </p:cNvSpPr>
          <p:nvPr>
            <p:ph type="body" sz="half" idx="2" hasCustomPrompt="1"/>
          </p:nvPr>
        </p:nvSpPr>
        <p:spPr>
          <a:xfrm>
            <a:off x="2157511" y="2589839"/>
            <a:ext cx="3633695" cy="914399"/>
          </a:xfrm>
        </p:spPr>
        <p:txBody>
          <a:bodyPr anchor="t" anchorCtr="0">
            <a:noAutofit/>
          </a:bodyPr>
          <a:lstStyle>
            <a:lvl1pPr marL="0" indent="0">
              <a:lnSpc>
                <a:spcPts val="1700"/>
              </a:lnSpc>
              <a:buNone/>
              <a:defRPr sz="1600">
                <a:solidFill>
                  <a:schemeClr val="bg1"/>
                </a:solidFill>
                <a:latin typeface="Arial" panose="020B0604020202020204" pitchFamily="34" charset="0"/>
                <a:cs typeface="Arial" panose="020B0604020202020204" pitchFamily="34" charset="0"/>
              </a:defRPr>
            </a:lvl1pPr>
            <a:lvl2pPr marL="457171" indent="0">
              <a:buNone/>
              <a:defRPr sz="1200"/>
            </a:lvl2pPr>
            <a:lvl3pPr marL="914344" indent="0">
              <a:buNone/>
              <a:defRPr sz="1001"/>
            </a:lvl3pPr>
            <a:lvl4pPr marL="1371515" indent="0">
              <a:buNone/>
              <a:defRPr sz="900"/>
            </a:lvl4pPr>
            <a:lvl5pPr marL="1828685" indent="0">
              <a:buNone/>
              <a:defRPr sz="900"/>
            </a:lvl5pPr>
            <a:lvl6pPr marL="2285858" indent="0">
              <a:buNone/>
              <a:defRPr sz="900"/>
            </a:lvl6pPr>
            <a:lvl7pPr marL="2743029" indent="0">
              <a:buNone/>
              <a:defRPr sz="900"/>
            </a:lvl7pPr>
            <a:lvl8pPr marL="3200201" indent="0">
              <a:buNone/>
              <a:defRPr sz="900"/>
            </a:lvl8pPr>
            <a:lvl9pPr marL="3657373" indent="0">
              <a:buNone/>
              <a:defRPr sz="900"/>
            </a:lvl9pPr>
          </a:lstStyle>
          <a:p>
            <a:pPr lvl="0"/>
            <a:r>
              <a:rPr lang="en-US" dirty="0"/>
              <a:t>Click to edit section title</a:t>
            </a:r>
          </a:p>
        </p:txBody>
      </p:sp>
      <p:sp>
        <p:nvSpPr>
          <p:cNvPr id="30" name="Text Placeholder 29"/>
          <p:cNvSpPr>
            <a:spLocks noGrp="1"/>
          </p:cNvSpPr>
          <p:nvPr>
            <p:ph type="body" sz="quarter" idx="11" hasCustomPrompt="1"/>
          </p:nvPr>
        </p:nvSpPr>
        <p:spPr>
          <a:xfrm>
            <a:off x="914402" y="2566394"/>
            <a:ext cx="1243108" cy="937839"/>
          </a:xfrm>
        </p:spPr>
        <p:txBody>
          <a:bodyPr anchor="t" anchorCtr="0">
            <a:noAutofit/>
          </a:bodyPr>
          <a:lstStyle>
            <a:lvl1pPr marL="0" indent="0">
              <a:lnSpc>
                <a:spcPct val="85000"/>
              </a:lnSpc>
              <a:spcBef>
                <a:spcPts val="0"/>
              </a:spcBef>
              <a:spcAft>
                <a:spcPts val="0"/>
              </a:spcAft>
              <a:buFontTx/>
              <a:buNone/>
              <a:defRPr sz="4800" b="0" i="0">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4" name="Text Placeholder 3"/>
          <p:cNvSpPr>
            <a:spLocks noGrp="1"/>
          </p:cNvSpPr>
          <p:nvPr>
            <p:ph type="body" sz="half" idx="29" hasCustomPrompt="1"/>
          </p:nvPr>
        </p:nvSpPr>
        <p:spPr>
          <a:xfrm>
            <a:off x="2157511" y="3504244"/>
            <a:ext cx="3633695" cy="914399"/>
          </a:xfrm>
        </p:spPr>
        <p:txBody>
          <a:bodyPr anchor="t" anchorCtr="0">
            <a:noAutofit/>
          </a:bodyPr>
          <a:lstStyle>
            <a:lvl1pPr marL="0" indent="0">
              <a:lnSpc>
                <a:spcPts val="1700"/>
              </a:lnSpc>
              <a:buNone/>
              <a:defRPr sz="1600">
                <a:solidFill>
                  <a:schemeClr val="bg1"/>
                </a:solidFill>
                <a:latin typeface="Arial" panose="020B0604020202020204" pitchFamily="34" charset="0"/>
                <a:cs typeface="Arial" panose="020B0604020202020204" pitchFamily="34" charset="0"/>
              </a:defRPr>
            </a:lvl1pPr>
            <a:lvl2pPr marL="457171" indent="0">
              <a:buNone/>
              <a:defRPr sz="1200"/>
            </a:lvl2pPr>
            <a:lvl3pPr marL="914344" indent="0">
              <a:buNone/>
              <a:defRPr sz="1001"/>
            </a:lvl3pPr>
            <a:lvl4pPr marL="1371515" indent="0">
              <a:buNone/>
              <a:defRPr sz="900"/>
            </a:lvl4pPr>
            <a:lvl5pPr marL="1828685" indent="0">
              <a:buNone/>
              <a:defRPr sz="900"/>
            </a:lvl5pPr>
            <a:lvl6pPr marL="2285858" indent="0">
              <a:buNone/>
              <a:defRPr sz="900"/>
            </a:lvl6pPr>
            <a:lvl7pPr marL="2743029" indent="0">
              <a:buNone/>
              <a:defRPr sz="900"/>
            </a:lvl7pPr>
            <a:lvl8pPr marL="3200201" indent="0">
              <a:buNone/>
              <a:defRPr sz="900"/>
            </a:lvl8pPr>
            <a:lvl9pPr marL="3657373" indent="0">
              <a:buNone/>
              <a:defRPr sz="900"/>
            </a:lvl9pPr>
          </a:lstStyle>
          <a:p>
            <a:pPr lvl="0"/>
            <a:r>
              <a:rPr lang="en-US" dirty="0"/>
              <a:t>Click to edit section title</a:t>
            </a:r>
          </a:p>
        </p:txBody>
      </p:sp>
      <p:sp>
        <p:nvSpPr>
          <p:cNvPr id="95" name="Text Placeholder 29"/>
          <p:cNvSpPr>
            <a:spLocks noGrp="1"/>
          </p:cNvSpPr>
          <p:nvPr>
            <p:ph type="body" sz="quarter" idx="30" hasCustomPrompt="1"/>
          </p:nvPr>
        </p:nvSpPr>
        <p:spPr>
          <a:xfrm>
            <a:off x="914402" y="3480799"/>
            <a:ext cx="1243108" cy="937839"/>
          </a:xfrm>
        </p:spPr>
        <p:txBody>
          <a:bodyPr anchor="t" anchorCtr="0">
            <a:noAutofit/>
          </a:bodyPr>
          <a:lstStyle>
            <a:lvl1pPr marL="0" indent="0">
              <a:lnSpc>
                <a:spcPct val="85000"/>
              </a:lnSpc>
              <a:spcBef>
                <a:spcPts val="0"/>
              </a:spcBef>
              <a:spcAft>
                <a:spcPts val="0"/>
              </a:spcAft>
              <a:buFontTx/>
              <a:buNone/>
              <a:defRPr sz="4800" b="0" i="0">
                <a:solidFill>
                  <a:schemeClr val="bg1"/>
                </a:solidFill>
                <a:latin typeface="Arial" panose="020B0604020202020204" pitchFamily="34" charset="0"/>
                <a:cs typeface="Arial" panose="020B0604020202020204" pitchFamily="34" charset="0"/>
              </a:defRPr>
            </a:lvl1pPr>
          </a:lstStyle>
          <a:p>
            <a:pPr lvl="0"/>
            <a:r>
              <a:rPr lang="en-US"/>
              <a:t>##</a:t>
            </a:r>
          </a:p>
        </p:txBody>
      </p:sp>
      <p:sp>
        <p:nvSpPr>
          <p:cNvPr id="96" name="Text Placeholder 3"/>
          <p:cNvSpPr>
            <a:spLocks noGrp="1"/>
          </p:cNvSpPr>
          <p:nvPr>
            <p:ph type="body" sz="half" idx="31" hasCustomPrompt="1"/>
          </p:nvPr>
        </p:nvSpPr>
        <p:spPr>
          <a:xfrm>
            <a:off x="2157511" y="4418650"/>
            <a:ext cx="3633695" cy="914399"/>
          </a:xfrm>
        </p:spPr>
        <p:txBody>
          <a:bodyPr anchor="t" anchorCtr="0">
            <a:noAutofit/>
          </a:bodyPr>
          <a:lstStyle>
            <a:lvl1pPr marL="0" indent="0">
              <a:lnSpc>
                <a:spcPts val="1700"/>
              </a:lnSpc>
              <a:buNone/>
              <a:defRPr sz="1600" b="0" i="0">
                <a:solidFill>
                  <a:schemeClr val="bg1"/>
                </a:solidFill>
                <a:latin typeface="Arial" panose="020B0604020202020204" pitchFamily="34" charset="0"/>
                <a:cs typeface="Arial" panose="020B0604020202020204" pitchFamily="34" charset="0"/>
              </a:defRPr>
            </a:lvl1pPr>
            <a:lvl2pPr marL="457171" indent="0">
              <a:buNone/>
              <a:defRPr sz="1200"/>
            </a:lvl2pPr>
            <a:lvl3pPr marL="914344" indent="0">
              <a:buNone/>
              <a:defRPr sz="1001"/>
            </a:lvl3pPr>
            <a:lvl4pPr marL="1371515" indent="0">
              <a:buNone/>
              <a:defRPr sz="900"/>
            </a:lvl4pPr>
            <a:lvl5pPr marL="1828685" indent="0">
              <a:buNone/>
              <a:defRPr sz="900"/>
            </a:lvl5pPr>
            <a:lvl6pPr marL="2285858" indent="0">
              <a:buNone/>
              <a:defRPr sz="900"/>
            </a:lvl6pPr>
            <a:lvl7pPr marL="2743029" indent="0">
              <a:buNone/>
              <a:defRPr sz="900"/>
            </a:lvl7pPr>
            <a:lvl8pPr marL="3200201" indent="0">
              <a:buNone/>
              <a:defRPr sz="900"/>
            </a:lvl8pPr>
            <a:lvl9pPr marL="3657373" indent="0">
              <a:buNone/>
              <a:defRPr sz="900"/>
            </a:lvl9pPr>
          </a:lstStyle>
          <a:p>
            <a:pPr lvl="0"/>
            <a:r>
              <a:rPr lang="en-US" dirty="0"/>
              <a:t>Click to edit section title</a:t>
            </a:r>
          </a:p>
        </p:txBody>
      </p:sp>
      <p:sp>
        <p:nvSpPr>
          <p:cNvPr id="97" name="Text Placeholder 29"/>
          <p:cNvSpPr>
            <a:spLocks noGrp="1"/>
          </p:cNvSpPr>
          <p:nvPr>
            <p:ph type="body" sz="quarter" idx="32" hasCustomPrompt="1"/>
          </p:nvPr>
        </p:nvSpPr>
        <p:spPr>
          <a:xfrm>
            <a:off x="914402" y="4395202"/>
            <a:ext cx="1243108" cy="937839"/>
          </a:xfrm>
        </p:spPr>
        <p:txBody>
          <a:bodyPr anchor="t" anchorCtr="0">
            <a:noAutofit/>
          </a:bodyPr>
          <a:lstStyle>
            <a:lvl1pPr marL="0" indent="0">
              <a:lnSpc>
                <a:spcPct val="85000"/>
              </a:lnSpc>
              <a:spcBef>
                <a:spcPts val="0"/>
              </a:spcBef>
              <a:spcAft>
                <a:spcPts val="0"/>
              </a:spcAft>
              <a:buFontTx/>
              <a:buNone/>
              <a:defRPr sz="4800">
                <a:solidFill>
                  <a:schemeClr val="bg1"/>
                </a:solidFill>
                <a:latin typeface="Franklin Gothic Demi Cond" panose="020B0706030402020204" pitchFamily="34" charset="0"/>
              </a:defRPr>
            </a:lvl1pPr>
          </a:lstStyle>
          <a:p>
            <a:pPr lvl="0"/>
            <a:r>
              <a:rPr lang="en-US"/>
              <a:t>##</a:t>
            </a:r>
          </a:p>
        </p:txBody>
      </p:sp>
      <p:sp>
        <p:nvSpPr>
          <p:cNvPr id="98" name="Text Placeholder 3"/>
          <p:cNvSpPr>
            <a:spLocks noGrp="1"/>
          </p:cNvSpPr>
          <p:nvPr>
            <p:ph type="body" sz="half" idx="33" hasCustomPrompt="1"/>
          </p:nvPr>
        </p:nvSpPr>
        <p:spPr>
          <a:xfrm>
            <a:off x="7643911" y="2589839"/>
            <a:ext cx="3633695" cy="914399"/>
          </a:xfrm>
        </p:spPr>
        <p:txBody>
          <a:bodyPr anchor="t" anchorCtr="0">
            <a:noAutofit/>
          </a:bodyPr>
          <a:lstStyle>
            <a:lvl1pPr marL="0" indent="0">
              <a:lnSpc>
                <a:spcPts val="1700"/>
              </a:lnSpc>
              <a:buNone/>
              <a:defRPr sz="1600" b="0" i="0">
                <a:solidFill>
                  <a:schemeClr val="bg1"/>
                </a:solidFill>
                <a:latin typeface="Arial" panose="020B0604020202020204" pitchFamily="34" charset="0"/>
                <a:cs typeface="Arial" panose="020B0604020202020204" pitchFamily="34" charset="0"/>
              </a:defRPr>
            </a:lvl1pPr>
            <a:lvl2pPr marL="457171" indent="0">
              <a:buNone/>
              <a:defRPr sz="1200"/>
            </a:lvl2pPr>
            <a:lvl3pPr marL="914344" indent="0">
              <a:buNone/>
              <a:defRPr sz="1001"/>
            </a:lvl3pPr>
            <a:lvl4pPr marL="1371515" indent="0">
              <a:buNone/>
              <a:defRPr sz="900"/>
            </a:lvl4pPr>
            <a:lvl5pPr marL="1828685" indent="0">
              <a:buNone/>
              <a:defRPr sz="900"/>
            </a:lvl5pPr>
            <a:lvl6pPr marL="2285858" indent="0">
              <a:buNone/>
              <a:defRPr sz="900"/>
            </a:lvl6pPr>
            <a:lvl7pPr marL="2743029" indent="0">
              <a:buNone/>
              <a:defRPr sz="900"/>
            </a:lvl7pPr>
            <a:lvl8pPr marL="3200201" indent="0">
              <a:buNone/>
              <a:defRPr sz="900"/>
            </a:lvl8pPr>
            <a:lvl9pPr marL="3657373" indent="0">
              <a:buNone/>
              <a:defRPr sz="900"/>
            </a:lvl9pPr>
          </a:lstStyle>
          <a:p>
            <a:pPr lvl="0"/>
            <a:r>
              <a:rPr lang="en-US" dirty="0"/>
              <a:t>Click to edit section title</a:t>
            </a:r>
          </a:p>
        </p:txBody>
      </p:sp>
      <p:sp>
        <p:nvSpPr>
          <p:cNvPr id="99" name="Text Placeholder 29"/>
          <p:cNvSpPr>
            <a:spLocks noGrp="1"/>
          </p:cNvSpPr>
          <p:nvPr>
            <p:ph type="body" sz="quarter" idx="34" hasCustomPrompt="1"/>
          </p:nvPr>
        </p:nvSpPr>
        <p:spPr>
          <a:xfrm>
            <a:off x="6400802" y="2566394"/>
            <a:ext cx="1243108" cy="937839"/>
          </a:xfrm>
        </p:spPr>
        <p:txBody>
          <a:bodyPr anchor="t" anchorCtr="0">
            <a:noAutofit/>
          </a:bodyPr>
          <a:lstStyle>
            <a:lvl1pPr marL="0" indent="0">
              <a:lnSpc>
                <a:spcPct val="85000"/>
              </a:lnSpc>
              <a:spcBef>
                <a:spcPts val="0"/>
              </a:spcBef>
              <a:spcAft>
                <a:spcPts val="0"/>
              </a:spcAft>
              <a:buFontTx/>
              <a:buNone/>
              <a:defRPr sz="4800" b="0" i="0">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100" name="Text Placeholder 3"/>
          <p:cNvSpPr>
            <a:spLocks noGrp="1"/>
          </p:cNvSpPr>
          <p:nvPr>
            <p:ph type="body" sz="half" idx="35" hasCustomPrompt="1"/>
          </p:nvPr>
        </p:nvSpPr>
        <p:spPr>
          <a:xfrm>
            <a:off x="7643911" y="3504244"/>
            <a:ext cx="3633695" cy="914399"/>
          </a:xfrm>
        </p:spPr>
        <p:txBody>
          <a:bodyPr anchor="t" anchorCtr="0">
            <a:noAutofit/>
          </a:bodyPr>
          <a:lstStyle>
            <a:lvl1pPr marL="0" indent="0">
              <a:lnSpc>
                <a:spcPts val="1700"/>
              </a:lnSpc>
              <a:buNone/>
              <a:defRPr sz="1600" b="0" i="0">
                <a:solidFill>
                  <a:schemeClr val="bg1"/>
                </a:solidFill>
                <a:latin typeface="Arial" panose="020B0604020202020204" pitchFamily="34" charset="0"/>
                <a:cs typeface="Arial" panose="020B0604020202020204" pitchFamily="34" charset="0"/>
              </a:defRPr>
            </a:lvl1pPr>
            <a:lvl2pPr marL="457171" indent="0">
              <a:buNone/>
              <a:defRPr sz="1200"/>
            </a:lvl2pPr>
            <a:lvl3pPr marL="914344" indent="0">
              <a:buNone/>
              <a:defRPr sz="1001"/>
            </a:lvl3pPr>
            <a:lvl4pPr marL="1371515" indent="0">
              <a:buNone/>
              <a:defRPr sz="900"/>
            </a:lvl4pPr>
            <a:lvl5pPr marL="1828685" indent="0">
              <a:buNone/>
              <a:defRPr sz="900"/>
            </a:lvl5pPr>
            <a:lvl6pPr marL="2285858" indent="0">
              <a:buNone/>
              <a:defRPr sz="900"/>
            </a:lvl6pPr>
            <a:lvl7pPr marL="2743029" indent="0">
              <a:buNone/>
              <a:defRPr sz="900"/>
            </a:lvl7pPr>
            <a:lvl8pPr marL="3200201" indent="0">
              <a:buNone/>
              <a:defRPr sz="900"/>
            </a:lvl8pPr>
            <a:lvl9pPr marL="3657373" indent="0">
              <a:buNone/>
              <a:defRPr sz="900"/>
            </a:lvl9pPr>
          </a:lstStyle>
          <a:p>
            <a:pPr lvl="0"/>
            <a:r>
              <a:rPr lang="en-US"/>
              <a:t>Click to edit section title</a:t>
            </a:r>
          </a:p>
        </p:txBody>
      </p:sp>
      <p:sp>
        <p:nvSpPr>
          <p:cNvPr id="101" name="Text Placeholder 29"/>
          <p:cNvSpPr>
            <a:spLocks noGrp="1"/>
          </p:cNvSpPr>
          <p:nvPr>
            <p:ph type="body" sz="quarter" idx="36" hasCustomPrompt="1"/>
          </p:nvPr>
        </p:nvSpPr>
        <p:spPr>
          <a:xfrm>
            <a:off x="6400802" y="3480799"/>
            <a:ext cx="1243108" cy="937839"/>
          </a:xfrm>
        </p:spPr>
        <p:txBody>
          <a:bodyPr anchor="t" anchorCtr="0">
            <a:noAutofit/>
          </a:bodyPr>
          <a:lstStyle>
            <a:lvl1pPr marL="0" indent="0">
              <a:lnSpc>
                <a:spcPct val="85000"/>
              </a:lnSpc>
              <a:spcBef>
                <a:spcPts val="0"/>
              </a:spcBef>
              <a:spcAft>
                <a:spcPts val="0"/>
              </a:spcAft>
              <a:buFontTx/>
              <a:buNone/>
              <a:defRPr sz="4800" b="0" i="0">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102" name="Text Placeholder 3"/>
          <p:cNvSpPr>
            <a:spLocks noGrp="1"/>
          </p:cNvSpPr>
          <p:nvPr>
            <p:ph type="body" sz="half" idx="37" hasCustomPrompt="1"/>
          </p:nvPr>
        </p:nvSpPr>
        <p:spPr>
          <a:xfrm>
            <a:off x="7643911" y="4418650"/>
            <a:ext cx="3633695" cy="914399"/>
          </a:xfrm>
        </p:spPr>
        <p:txBody>
          <a:bodyPr anchor="t" anchorCtr="0">
            <a:noAutofit/>
          </a:bodyPr>
          <a:lstStyle>
            <a:lvl1pPr marL="0" indent="0">
              <a:lnSpc>
                <a:spcPts val="1700"/>
              </a:lnSpc>
              <a:buNone/>
              <a:defRPr sz="1600">
                <a:solidFill>
                  <a:schemeClr val="bg1"/>
                </a:solidFill>
                <a:latin typeface="+mn-lt"/>
              </a:defRPr>
            </a:lvl1pPr>
            <a:lvl2pPr marL="457171" indent="0">
              <a:buNone/>
              <a:defRPr sz="1200"/>
            </a:lvl2pPr>
            <a:lvl3pPr marL="914344" indent="0">
              <a:buNone/>
              <a:defRPr sz="1001"/>
            </a:lvl3pPr>
            <a:lvl4pPr marL="1371515" indent="0">
              <a:buNone/>
              <a:defRPr sz="900"/>
            </a:lvl4pPr>
            <a:lvl5pPr marL="1828685" indent="0">
              <a:buNone/>
              <a:defRPr sz="900"/>
            </a:lvl5pPr>
            <a:lvl6pPr marL="2285858" indent="0">
              <a:buNone/>
              <a:defRPr sz="900"/>
            </a:lvl6pPr>
            <a:lvl7pPr marL="2743029" indent="0">
              <a:buNone/>
              <a:defRPr sz="900"/>
            </a:lvl7pPr>
            <a:lvl8pPr marL="3200201" indent="0">
              <a:buNone/>
              <a:defRPr sz="900"/>
            </a:lvl8pPr>
            <a:lvl9pPr marL="3657373" indent="0">
              <a:buNone/>
              <a:defRPr sz="900"/>
            </a:lvl9pPr>
          </a:lstStyle>
          <a:p>
            <a:pPr lvl="0"/>
            <a:r>
              <a:rPr lang="en-US"/>
              <a:t>Click to edit section title</a:t>
            </a:r>
          </a:p>
        </p:txBody>
      </p:sp>
      <p:sp>
        <p:nvSpPr>
          <p:cNvPr id="103" name="Text Placeholder 29"/>
          <p:cNvSpPr>
            <a:spLocks noGrp="1"/>
          </p:cNvSpPr>
          <p:nvPr>
            <p:ph type="body" sz="quarter" idx="38" hasCustomPrompt="1"/>
          </p:nvPr>
        </p:nvSpPr>
        <p:spPr>
          <a:xfrm>
            <a:off x="6400802" y="4395202"/>
            <a:ext cx="1243108" cy="937839"/>
          </a:xfrm>
        </p:spPr>
        <p:txBody>
          <a:bodyPr anchor="t" anchorCtr="0">
            <a:noAutofit/>
          </a:bodyPr>
          <a:lstStyle>
            <a:lvl1pPr marL="0" indent="0">
              <a:lnSpc>
                <a:spcPct val="85000"/>
              </a:lnSpc>
              <a:spcBef>
                <a:spcPts val="0"/>
              </a:spcBef>
              <a:spcAft>
                <a:spcPts val="0"/>
              </a:spcAft>
              <a:buFontTx/>
              <a:buNone/>
              <a:defRPr sz="4800" b="0" i="0">
                <a:solidFill>
                  <a:schemeClr val="bg1"/>
                </a:solidFill>
                <a:latin typeface="Arial" panose="020B0604020202020204" pitchFamily="34" charset="0"/>
                <a:cs typeface="Arial" panose="020B0604020202020204" pitchFamily="34" charset="0"/>
              </a:defRPr>
            </a:lvl1pPr>
          </a:lstStyle>
          <a:p>
            <a:pPr lvl="0"/>
            <a:r>
              <a:rPr lang="en-US"/>
              <a:t>##</a:t>
            </a:r>
          </a:p>
        </p:txBody>
      </p:sp>
      <p:sp>
        <p:nvSpPr>
          <p:cNvPr id="15" name="Title 1">
            <a:extLst>
              <a:ext uri="{FF2B5EF4-FFF2-40B4-BE49-F238E27FC236}">
                <a16:creationId xmlns:a16="http://schemas.microsoft.com/office/drawing/2014/main" id="{C23B5B04-5E17-D640-81C3-D4B82468AE61}"/>
              </a:ext>
            </a:extLst>
          </p:cNvPr>
          <p:cNvSpPr>
            <a:spLocks noGrp="1"/>
          </p:cNvSpPr>
          <p:nvPr>
            <p:ph type="title" hasCustomPrompt="1"/>
          </p:nvPr>
        </p:nvSpPr>
        <p:spPr>
          <a:xfrm>
            <a:off x="914400" y="923085"/>
            <a:ext cx="10363200" cy="914403"/>
          </a:xfrm>
        </p:spPr>
        <p:txBody>
          <a:bodyPr/>
          <a:lstStyle>
            <a:lvl1pPr>
              <a:defRPr/>
            </a:lvl1pPr>
          </a:lstStyle>
          <a:p>
            <a:r>
              <a:rPr lang="en-US" dirty="0"/>
              <a:t>Click to edit master title style</a:t>
            </a:r>
          </a:p>
        </p:txBody>
      </p:sp>
      <p:sp>
        <p:nvSpPr>
          <p:cNvPr id="16" name="Text Placeholder 2">
            <a:extLst>
              <a:ext uri="{FF2B5EF4-FFF2-40B4-BE49-F238E27FC236}">
                <a16:creationId xmlns:a16="http://schemas.microsoft.com/office/drawing/2014/main" id="{A3D31BE0-CD3A-E04E-A7FB-DB5B5BA20F18}"/>
              </a:ext>
            </a:extLst>
          </p:cNvPr>
          <p:cNvSpPr>
            <a:spLocks noGrp="1"/>
          </p:cNvSpPr>
          <p:nvPr>
            <p:ph type="body" idx="28" hasCustomPrompt="1"/>
          </p:nvPr>
        </p:nvSpPr>
        <p:spPr>
          <a:xfrm>
            <a:off x="914400" y="482713"/>
            <a:ext cx="10363200" cy="451948"/>
          </a:xfrm>
        </p:spPr>
        <p:txBody>
          <a:bodyPr anchor="t"/>
          <a:lstStyle>
            <a:lvl1pPr marL="0" indent="0" algn="ctr">
              <a:lnSpc>
                <a:spcPct val="85000"/>
              </a:lnSpc>
              <a:spcBef>
                <a:spcPts val="0"/>
              </a:spcBef>
              <a:spcAft>
                <a:spcPts val="0"/>
              </a:spcAft>
              <a:buNone/>
              <a:defRPr sz="1600" b="0" i="0" baseline="0">
                <a:solidFill>
                  <a:schemeClr val="bg1"/>
                </a:solidFill>
                <a:latin typeface="Arial" panose="020B0604020202020204" pitchFamily="34" charset="0"/>
                <a:cs typeface="Arial" panose="020B0604020202020204" pitchFamily="34" charset="0"/>
              </a:defRPr>
            </a:lvl1pPr>
            <a:lvl2pPr marL="457171" indent="0">
              <a:buNone/>
              <a:defRPr sz="2000" b="1"/>
            </a:lvl2pPr>
            <a:lvl3pPr marL="914344" indent="0">
              <a:buNone/>
              <a:defRPr sz="1801" b="1"/>
            </a:lvl3pPr>
            <a:lvl4pPr marL="1371515" indent="0">
              <a:buNone/>
              <a:defRPr sz="1600" b="1"/>
            </a:lvl4pPr>
            <a:lvl5pPr marL="1828685" indent="0">
              <a:buNone/>
              <a:defRPr sz="1600" b="1"/>
            </a:lvl5pPr>
            <a:lvl6pPr marL="2285858" indent="0">
              <a:buNone/>
              <a:defRPr sz="1600" b="1"/>
            </a:lvl6pPr>
            <a:lvl7pPr marL="2743029" indent="0">
              <a:buNone/>
              <a:defRPr sz="1600" b="1"/>
            </a:lvl7pPr>
            <a:lvl8pPr marL="3200201" indent="0">
              <a:buNone/>
              <a:defRPr sz="1600" b="1"/>
            </a:lvl8pPr>
            <a:lvl9pPr marL="3657373" indent="0">
              <a:buNone/>
              <a:defRPr sz="1600" b="1"/>
            </a:lvl9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A90E21A4-2E8D-074F-9AC0-6CC72988CEFE}"/>
              </a:ext>
            </a:extLst>
          </p:cNvPr>
          <p:cNvCxnSpPr>
            <a:cxnSpLocks/>
          </p:cNvCxnSpPr>
          <p:nvPr userDrawn="1"/>
        </p:nvCxnSpPr>
        <p:spPr>
          <a:xfrm>
            <a:off x="2199198" y="798655"/>
            <a:ext cx="7793620" cy="0"/>
          </a:xfrm>
          <a:prstGeom prst="line">
            <a:avLst/>
          </a:prstGeom>
          <a:ln w="9525">
            <a:solidFill>
              <a:srgbClr val="E8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886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5" name="Content Placeholder 13"/>
          <p:cNvSpPr>
            <a:spLocks noGrp="1"/>
          </p:cNvSpPr>
          <p:nvPr>
            <p:ph sz="quarter" idx="15"/>
          </p:nvPr>
        </p:nvSpPr>
        <p:spPr>
          <a:xfrm>
            <a:off x="914400" y="2057401"/>
            <a:ext cx="4876800" cy="3657603"/>
          </a:xfrm>
        </p:spPr>
        <p:txBody>
          <a:bodyPr/>
          <a:lstStyle>
            <a:lvl4pPr marL="182869" indent="-182869">
              <a:defRPr/>
            </a:lvl4pPr>
            <a:lvl5pPr marL="182869" indent="-18286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13"/>
          <p:cNvSpPr>
            <a:spLocks noGrp="1"/>
          </p:cNvSpPr>
          <p:nvPr>
            <p:ph sz="quarter" idx="16"/>
          </p:nvPr>
        </p:nvSpPr>
        <p:spPr>
          <a:xfrm>
            <a:off x="6400800" y="2057401"/>
            <a:ext cx="4876800" cy="36576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Box 38"/>
          <p:cNvSpPr txBox="1"/>
          <p:nvPr userDrawn="1"/>
        </p:nvSpPr>
        <p:spPr>
          <a:xfrm>
            <a:off x="11566108" y="6589191"/>
            <a:ext cx="390769" cy="123111"/>
          </a:xfrm>
          <a:prstGeom prst="rect">
            <a:avLst/>
          </a:prstGeom>
          <a:noFill/>
        </p:spPr>
        <p:txBody>
          <a:bodyPr wrap="square" lIns="0" tIns="0" rIns="0" bIns="0" rtlCol="0" anchor="b">
            <a:spAutoFit/>
          </a:bodyPr>
          <a:lstStyle/>
          <a:p>
            <a:pPr algn="r"/>
            <a:fld id="{12EB7FDA-3CFA-48E9-9A35-E50E94D3505F}" type="slidenum">
              <a:rPr lang="en-US" sz="800" smtClean="0">
                <a:solidFill>
                  <a:srgbClr val="000000"/>
                </a:solidFill>
                <a:latin typeface="+mn-lt"/>
              </a:rPr>
              <a:pPr algn="r"/>
              <a:t>‹#›</a:t>
            </a:fld>
            <a:endParaRPr lang="en-US" sz="800" dirty="0">
              <a:solidFill>
                <a:srgbClr val="000000"/>
              </a:solidFill>
              <a:latin typeface="+mn-lt"/>
            </a:endParaRPr>
          </a:p>
        </p:txBody>
      </p:sp>
      <p:sp>
        <p:nvSpPr>
          <p:cNvPr id="40" name="Text Placeholder 10"/>
          <p:cNvSpPr>
            <a:spLocks noGrp="1"/>
          </p:cNvSpPr>
          <p:nvPr>
            <p:ph type="body" sz="quarter" idx="14" hasCustomPrompt="1"/>
          </p:nvPr>
        </p:nvSpPr>
        <p:spPr>
          <a:xfrm>
            <a:off x="914400" y="6533449"/>
            <a:ext cx="6705600" cy="178852"/>
          </a:xfrm>
        </p:spPr>
        <p:txBody>
          <a:bodyPr wrap="square" anchor="b">
            <a:spAutoFit/>
          </a:bodyPr>
          <a:lstStyle>
            <a:lvl1pPr>
              <a:defRPr sz="1067" baseline="0">
                <a:solidFill>
                  <a:schemeClr val="bg2"/>
                </a:solidFill>
                <a:latin typeface="+mn-lt"/>
              </a:defRPr>
            </a:lvl1pPr>
          </a:lstStyle>
          <a:p>
            <a:pPr lvl="0"/>
            <a:r>
              <a:rPr lang="en-US" dirty="0"/>
              <a:t>Click to insert source or footer information</a:t>
            </a:r>
          </a:p>
        </p:txBody>
      </p:sp>
      <p:sp>
        <p:nvSpPr>
          <p:cNvPr id="11" name="Title 1">
            <a:extLst>
              <a:ext uri="{FF2B5EF4-FFF2-40B4-BE49-F238E27FC236}">
                <a16:creationId xmlns:a16="http://schemas.microsoft.com/office/drawing/2014/main" id="{F7544534-439F-AC4D-8175-3A0054377E47}"/>
              </a:ext>
            </a:extLst>
          </p:cNvPr>
          <p:cNvSpPr>
            <a:spLocks noGrp="1"/>
          </p:cNvSpPr>
          <p:nvPr>
            <p:ph type="title" hasCustomPrompt="1"/>
          </p:nvPr>
        </p:nvSpPr>
        <p:spPr>
          <a:xfrm>
            <a:off x="914400" y="923085"/>
            <a:ext cx="10363200" cy="914403"/>
          </a:xfrm>
        </p:spPr>
        <p:txBody>
          <a:bodyPr/>
          <a:lstStyle>
            <a:lvl1pPr>
              <a:defRPr/>
            </a:lvl1pPr>
          </a:lstStyle>
          <a:p>
            <a:r>
              <a:rPr lang="en-US" dirty="0"/>
              <a:t>Click to edit master title style</a:t>
            </a:r>
          </a:p>
        </p:txBody>
      </p:sp>
      <p:sp>
        <p:nvSpPr>
          <p:cNvPr id="12" name="Text Placeholder 2">
            <a:extLst>
              <a:ext uri="{FF2B5EF4-FFF2-40B4-BE49-F238E27FC236}">
                <a16:creationId xmlns:a16="http://schemas.microsoft.com/office/drawing/2014/main" id="{709DF341-20B3-E346-8FF0-76CE642F7534}"/>
              </a:ext>
            </a:extLst>
          </p:cNvPr>
          <p:cNvSpPr>
            <a:spLocks noGrp="1"/>
          </p:cNvSpPr>
          <p:nvPr>
            <p:ph type="body" idx="28" hasCustomPrompt="1"/>
          </p:nvPr>
        </p:nvSpPr>
        <p:spPr>
          <a:xfrm>
            <a:off x="914400" y="482713"/>
            <a:ext cx="10363200" cy="451948"/>
          </a:xfrm>
        </p:spPr>
        <p:txBody>
          <a:bodyPr anchor="t"/>
          <a:lstStyle>
            <a:lvl1pPr marL="0" indent="0" algn="ctr">
              <a:lnSpc>
                <a:spcPct val="85000"/>
              </a:lnSpc>
              <a:spcBef>
                <a:spcPts val="0"/>
              </a:spcBef>
              <a:spcAft>
                <a:spcPts val="0"/>
              </a:spcAft>
              <a:buNone/>
              <a:defRPr sz="1600" b="0" i="0" baseline="0">
                <a:solidFill>
                  <a:schemeClr val="bg1"/>
                </a:solidFill>
                <a:latin typeface="Arial" panose="020B0604020202020204" pitchFamily="34" charset="0"/>
                <a:cs typeface="Arial" panose="020B0604020202020204" pitchFamily="34" charset="0"/>
              </a:defRPr>
            </a:lvl1pPr>
            <a:lvl2pPr marL="457171" indent="0">
              <a:buNone/>
              <a:defRPr sz="2000" b="1"/>
            </a:lvl2pPr>
            <a:lvl3pPr marL="914344" indent="0">
              <a:buNone/>
              <a:defRPr sz="1801" b="1"/>
            </a:lvl3pPr>
            <a:lvl4pPr marL="1371515" indent="0">
              <a:buNone/>
              <a:defRPr sz="1600" b="1"/>
            </a:lvl4pPr>
            <a:lvl5pPr marL="1828685" indent="0">
              <a:buNone/>
              <a:defRPr sz="1600" b="1"/>
            </a:lvl5pPr>
            <a:lvl6pPr marL="2285858" indent="0">
              <a:buNone/>
              <a:defRPr sz="1600" b="1"/>
            </a:lvl6pPr>
            <a:lvl7pPr marL="2743029" indent="0">
              <a:buNone/>
              <a:defRPr sz="1600" b="1"/>
            </a:lvl7pPr>
            <a:lvl8pPr marL="3200201" indent="0">
              <a:buNone/>
              <a:defRPr sz="1600" b="1"/>
            </a:lvl8pPr>
            <a:lvl9pPr marL="3657373" indent="0">
              <a:buNone/>
              <a:defRPr sz="1600" b="1"/>
            </a:lvl9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414430E6-55F7-9645-B1AD-7A36482991AF}"/>
              </a:ext>
            </a:extLst>
          </p:cNvPr>
          <p:cNvCxnSpPr>
            <a:cxnSpLocks/>
          </p:cNvCxnSpPr>
          <p:nvPr userDrawn="1"/>
        </p:nvCxnSpPr>
        <p:spPr>
          <a:xfrm>
            <a:off x="2199198" y="798655"/>
            <a:ext cx="7793620" cy="0"/>
          </a:xfrm>
          <a:prstGeom prst="line">
            <a:avLst/>
          </a:prstGeom>
          <a:ln w="9525">
            <a:solidFill>
              <a:srgbClr val="E87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088536"/>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thirds - one-third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923085"/>
            <a:ext cx="10363200" cy="914403"/>
          </a:xfrm>
        </p:spPr>
        <p:txBody>
          <a:bodyPr/>
          <a:lstStyle>
            <a:lvl1pPr>
              <a:defRPr/>
            </a:lvl1pPr>
          </a:lstStyle>
          <a:p>
            <a:r>
              <a:rPr lang="en-US" dirty="0"/>
              <a:t>Click to edit master title style</a:t>
            </a:r>
          </a:p>
        </p:txBody>
      </p:sp>
      <p:sp>
        <p:nvSpPr>
          <p:cNvPr id="38" name="Content Placeholder 37"/>
          <p:cNvSpPr>
            <a:spLocks noGrp="1"/>
          </p:cNvSpPr>
          <p:nvPr>
            <p:ph sz="quarter" idx="15"/>
          </p:nvPr>
        </p:nvSpPr>
        <p:spPr>
          <a:xfrm>
            <a:off x="914400" y="2083447"/>
            <a:ext cx="6705600" cy="36199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Content Placeholder 37"/>
          <p:cNvSpPr>
            <a:spLocks noGrp="1"/>
          </p:cNvSpPr>
          <p:nvPr>
            <p:ph sz="quarter" idx="17"/>
          </p:nvPr>
        </p:nvSpPr>
        <p:spPr>
          <a:xfrm>
            <a:off x="8229600" y="2083447"/>
            <a:ext cx="3048000" cy="36199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2"/>
          <p:cNvSpPr>
            <a:spLocks noGrp="1"/>
          </p:cNvSpPr>
          <p:nvPr>
            <p:ph type="body" idx="28" hasCustomPrompt="1"/>
          </p:nvPr>
        </p:nvSpPr>
        <p:spPr>
          <a:xfrm>
            <a:off x="914400" y="482713"/>
            <a:ext cx="10363200" cy="451948"/>
          </a:xfrm>
        </p:spPr>
        <p:txBody>
          <a:bodyPr anchor="t"/>
          <a:lstStyle>
            <a:lvl1pPr marL="0" indent="0" algn="ctr">
              <a:lnSpc>
                <a:spcPct val="85000"/>
              </a:lnSpc>
              <a:spcBef>
                <a:spcPts val="0"/>
              </a:spcBef>
              <a:spcAft>
                <a:spcPts val="0"/>
              </a:spcAft>
              <a:buNone/>
              <a:defRPr sz="1600" b="0" i="0" baseline="0">
                <a:solidFill>
                  <a:schemeClr val="bg1"/>
                </a:solidFill>
                <a:latin typeface="Arial" panose="020B0604020202020204" pitchFamily="34" charset="0"/>
                <a:cs typeface="Arial" panose="020B0604020202020204" pitchFamily="34" charset="0"/>
              </a:defRPr>
            </a:lvl1pPr>
            <a:lvl2pPr marL="457171" indent="0">
              <a:buNone/>
              <a:defRPr sz="2000" b="1"/>
            </a:lvl2pPr>
            <a:lvl3pPr marL="914344" indent="0">
              <a:buNone/>
              <a:defRPr sz="1801" b="1"/>
            </a:lvl3pPr>
            <a:lvl4pPr marL="1371515" indent="0">
              <a:buNone/>
              <a:defRPr sz="1600" b="1"/>
            </a:lvl4pPr>
            <a:lvl5pPr marL="1828685" indent="0">
              <a:buNone/>
              <a:defRPr sz="1600" b="1"/>
            </a:lvl5pPr>
            <a:lvl6pPr marL="2285858" indent="0">
              <a:buNone/>
              <a:defRPr sz="1600" b="1"/>
            </a:lvl6pPr>
            <a:lvl7pPr marL="2743029" indent="0">
              <a:buNone/>
              <a:defRPr sz="1600" b="1"/>
            </a:lvl7pPr>
            <a:lvl8pPr marL="3200201" indent="0">
              <a:buNone/>
              <a:defRPr sz="1600" b="1"/>
            </a:lvl8pPr>
            <a:lvl9pPr marL="3657373" indent="0">
              <a:buNone/>
              <a:defRPr sz="1600" b="1"/>
            </a:lvl9pPr>
          </a:lstStyle>
          <a:p>
            <a:pPr lvl="0"/>
            <a:r>
              <a:rPr lang="en-US" dirty="0"/>
              <a:t>Click to edit master text styles</a:t>
            </a:r>
          </a:p>
        </p:txBody>
      </p:sp>
      <p:sp>
        <p:nvSpPr>
          <p:cNvPr id="8" name="Text Placeholder 10">
            <a:extLst>
              <a:ext uri="{FF2B5EF4-FFF2-40B4-BE49-F238E27FC236}">
                <a16:creationId xmlns:a16="http://schemas.microsoft.com/office/drawing/2014/main" id="{2AC143F5-5835-FF41-B347-AE8DD6C232DB}"/>
              </a:ext>
            </a:extLst>
          </p:cNvPr>
          <p:cNvSpPr>
            <a:spLocks noGrp="1"/>
          </p:cNvSpPr>
          <p:nvPr>
            <p:ph type="body" sz="quarter" idx="14" hasCustomPrompt="1"/>
          </p:nvPr>
        </p:nvSpPr>
        <p:spPr>
          <a:xfrm>
            <a:off x="914400" y="6533449"/>
            <a:ext cx="6705600" cy="178852"/>
          </a:xfrm>
        </p:spPr>
        <p:txBody>
          <a:bodyPr wrap="square" anchor="b">
            <a:spAutoFit/>
          </a:bodyPr>
          <a:lstStyle>
            <a:lvl1pPr>
              <a:defRPr sz="1067" baseline="0">
                <a:solidFill>
                  <a:schemeClr val="bg2"/>
                </a:solidFill>
                <a:latin typeface="+mn-lt"/>
              </a:defRPr>
            </a:lvl1pPr>
          </a:lstStyle>
          <a:p>
            <a:pPr lvl="0"/>
            <a:r>
              <a:rPr lang="en-US" dirty="0"/>
              <a:t>Click to insert source or footer information</a:t>
            </a:r>
          </a:p>
        </p:txBody>
      </p:sp>
      <p:cxnSp>
        <p:nvCxnSpPr>
          <p:cNvPr id="9" name="Straight Connector 8">
            <a:extLst>
              <a:ext uri="{FF2B5EF4-FFF2-40B4-BE49-F238E27FC236}">
                <a16:creationId xmlns:a16="http://schemas.microsoft.com/office/drawing/2014/main" id="{27578496-797C-6A44-9F2A-6548E9769A5E}"/>
              </a:ext>
            </a:extLst>
          </p:cNvPr>
          <p:cNvCxnSpPr>
            <a:cxnSpLocks/>
          </p:cNvCxnSpPr>
          <p:nvPr userDrawn="1"/>
        </p:nvCxnSpPr>
        <p:spPr>
          <a:xfrm>
            <a:off x="2199198" y="798655"/>
            <a:ext cx="7793620" cy="0"/>
          </a:xfrm>
          <a:prstGeom prst="line">
            <a:avLst/>
          </a:prstGeom>
          <a:ln w="9525">
            <a:solidFill>
              <a:srgbClr val="E875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714F511-E876-1FDE-0AB4-74CFB5B7D477}"/>
              </a:ext>
            </a:extLst>
          </p:cNvPr>
          <p:cNvSpPr txBox="1"/>
          <p:nvPr userDrawn="1"/>
        </p:nvSpPr>
        <p:spPr>
          <a:xfrm>
            <a:off x="11566108" y="6589191"/>
            <a:ext cx="390769" cy="123111"/>
          </a:xfrm>
          <a:prstGeom prst="rect">
            <a:avLst/>
          </a:prstGeom>
          <a:noFill/>
        </p:spPr>
        <p:txBody>
          <a:bodyPr wrap="square" lIns="0" tIns="0" rIns="0" bIns="0" rtlCol="0" anchor="b">
            <a:spAutoFit/>
          </a:bodyPr>
          <a:lstStyle/>
          <a:p>
            <a:pPr algn="r"/>
            <a:fld id="{12EB7FDA-3CFA-48E9-9A35-E50E94D3505F}" type="slidenum">
              <a:rPr lang="en-US" sz="800" smtClean="0">
                <a:solidFill>
                  <a:srgbClr val="000000"/>
                </a:solidFill>
                <a:latin typeface="+mn-lt"/>
              </a:rPr>
              <a:pPr algn="r"/>
              <a:t>‹#›</a:t>
            </a:fld>
            <a:endParaRPr lang="en-US" sz="800" dirty="0">
              <a:solidFill>
                <a:srgbClr val="000000"/>
              </a:solidFill>
              <a:latin typeface="+mn-lt"/>
            </a:endParaRPr>
          </a:p>
        </p:txBody>
      </p:sp>
    </p:spTree>
    <p:extLst>
      <p:ext uri="{BB962C8B-B14F-4D97-AF65-F5344CB8AC3E}">
        <p14:creationId xmlns:p14="http://schemas.microsoft.com/office/powerpoint/2010/main" val="2530516299"/>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third - two-thirds columns">
    <p:spTree>
      <p:nvGrpSpPr>
        <p:cNvPr id="1" name=""/>
        <p:cNvGrpSpPr/>
        <p:nvPr/>
      </p:nvGrpSpPr>
      <p:grpSpPr>
        <a:xfrm>
          <a:off x="0" y="0"/>
          <a:ext cx="0" cy="0"/>
          <a:chOff x="0" y="0"/>
          <a:chExt cx="0" cy="0"/>
        </a:xfrm>
      </p:grpSpPr>
      <p:sp>
        <p:nvSpPr>
          <p:cNvPr id="38" name="Content Placeholder 37"/>
          <p:cNvSpPr>
            <a:spLocks noGrp="1"/>
          </p:cNvSpPr>
          <p:nvPr>
            <p:ph sz="quarter" idx="15"/>
          </p:nvPr>
        </p:nvSpPr>
        <p:spPr>
          <a:xfrm>
            <a:off x="914400" y="2057400"/>
            <a:ext cx="30480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Content Placeholder 37"/>
          <p:cNvSpPr>
            <a:spLocks noGrp="1"/>
          </p:cNvSpPr>
          <p:nvPr>
            <p:ph sz="quarter" idx="17"/>
          </p:nvPr>
        </p:nvSpPr>
        <p:spPr>
          <a:xfrm>
            <a:off x="4572000" y="2057400"/>
            <a:ext cx="67056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a:extLst>
              <a:ext uri="{FF2B5EF4-FFF2-40B4-BE49-F238E27FC236}">
                <a16:creationId xmlns:a16="http://schemas.microsoft.com/office/drawing/2014/main" id="{8B87FA64-9DF7-8D4F-AF09-1AB2C5A5FA73}"/>
              </a:ext>
            </a:extLst>
          </p:cNvPr>
          <p:cNvSpPr>
            <a:spLocks noGrp="1"/>
          </p:cNvSpPr>
          <p:nvPr>
            <p:ph type="body" sz="quarter" idx="14" hasCustomPrompt="1"/>
          </p:nvPr>
        </p:nvSpPr>
        <p:spPr>
          <a:xfrm>
            <a:off x="914400" y="6533449"/>
            <a:ext cx="6705600" cy="178852"/>
          </a:xfrm>
        </p:spPr>
        <p:txBody>
          <a:bodyPr wrap="square" anchor="b">
            <a:spAutoFit/>
          </a:bodyPr>
          <a:lstStyle>
            <a:lvl1pPr>
              <a:defRPr sz="1067" baseline="0">
                <a:solidFill>
                  <a:schemeClr val="bg2"/>
                </a:solidFill>
                <a:latin typeface="+mn-lt"/>
              </a:defRPr>
            </a:lvl1pPr>
          </a:lstStyle>
          <a:p>
            <a:pPr lvl="0"/>
            <a:r>
              <a:rPr lang="en-US" dirty="0"/>
              <a:t>Click to insert source or footer information</a:t>
            </a:r>
          </a:p>
        </p:txBody>
      </p:sp>
      <p:sp>
        <p:nvSpPr>
          <p:cNvPr id="9" name="Title 1">
            <a:extLst>
              <a:ext uri="{FF2B5EF4-FFF2-40B4-BE49-F238E27FC236}">
                <a16:creationId xmlns:a16="http://schemas.microsoft.com/office/drawing/2014/main" id="{7C2948ED-1B22-8845-A0B4-BB068DE3F660}"/>
              </a:ext>
            </a:extLst>
          </p:cNvPr>
          <p:cNvSpPr>
            <a:spLocks noGrp="1"/>
          </p:cNvSpPr>
          <p:nvPr>
            <p:ph type="title" hasCustomPrompt="1"/>
          </p:nvPr>
        </p:nvSpPr>
        <p:spPr>
          <a:xfrm>
            <a:off x="914400" y="923085"/>
            <a:ext cx="10363200" cy="914403"/>
          </a:xfrm>
        </p:spPr>
        <p:txBody>
          <a:bodyPr/>
          <a:lstStyle>
            <a:lvl1pPr>
              <a:defRPr/>
            </a:lvl1pPr>
          </a:lstStyle>
          <a:p>
            <a:r>
              <a:rPr lang="en-US" dirty="0"/>
              <a:t>Click to edit master title style</a:t>
            </a:r>
          </a:p>
        </p:txBody>
      </p:sp>
      <p:sp>
        <p:nvSpPr>
          <p:cNvPr id="10" name="Text Placeholder 2">
            <a:extLst>
              <a:ext uri="{FF2B5EF4-FFF2-40B4-BE49-F238E27FC236}">
                <a16:creationId xmlns:a16="http://schemas.microsoft.com/office/drawing/2014/main" id="{35BAACCF-3F9D-8B43-96E7-088709E24324}"/>
              </a:ext>
            </a:extLst>
          </p:cNvPr>
          <p:cNvSpPr>
            <a:spLocks noGrp="1"/>
          </p:cNvSpPr>
          <p:nvPr>
            <p:ph type="body" idx="28" hasCustomPrompt="1"/>
          </p:nvPr>
        </p:nvSpPr>
        <p:spPr>
          <a:xfrm>
            <a:off x="914400" y="482713"/>
            <a:ext cx="10363200" cy="451948"/>
          </a:xfrm>
        </p:spPr>
        <p:txBody>
          <a:bodyPr anchor="t"/>
          <a:lstStyle>
            <a:lvl1pPr marL="0" indent="0" algn="ctr">
              <a:lnSpc>
                <a:spcPct val="85000"/>
              </a:lnSpc>
              <a:spcBef>
                <a:spcPts val="0"/>
              </a:spcBef>
              <a:spcAft>
                <a:spcPts val="0"/>
              </a:spcAft>
              <a:buNone/>
              <a:defRPr sz="1600" b="0" i="0" baseline="0">
                <a:solidFill>
                  <a:schemeClr val="bg1"/>
                </a:solidFill>
                <a:latin typeface="Arial" panose="020B0604020202020204" pitchFamily="34" charset="0"/>
                <a:cs typeface="Arial" panose="020B0604020202020204" pitchFamily="34" charset="0"/>
              </a:defRPr>
            </a:lvl1pPr>
            <a:lvl2pPr marL="457171" indent="0">
              <a:buNone/>
              <a:defRPr sz="2000" b="1"/>
            </a:lvl2pPr>
            <a:lvl3pPr marL="914344" indent="0">
              <a:buNone/>
              <a:defRPr sz="1801" b="1"/>
            </a:lvl3pPr>
            <a:lvl4pPr marL="1371515" indent="0">
              <a:buNone/>
              <a:defRPr sz="1600" b="1"/>
            </a:lvl4pPr>
            <a:lvl5pPr marL="1828685" indent="0">
              <a:buNone/>
              <a:defRPr sz="1600" b="1"/>
            </a:lvl5pPr>
            <a:lvl6pPr marL="2285858" indent="0">
              <a:buNone/>
              <a:defRPr sz="1600" b="1"/>
            </a:lvl6pPr>
            <a:lvl7pPr marL="2743029" indent="0">
              <a:buNone/>
              <a:defRPr sz="1600" b="1"/>
            </a:lvl7pPr>
            <a:lvl8pPr marL="3200201" indent="0">
              <a:buNone/>
              <a:defRPr sz="1600" b="1"/>
            </a:lvl8pPr>
            <a:lvl9pPr marL="3657373" indent="0">
              <a:buNone/>
              <a:defRPr sz="1600" b="1"/>
            </a:lvl9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E530C6B5-36C4-2B45-81A5-1AEAF187248E}"/>
              </a:ext>
            </a:extLst>
          </p:cNvPr>
          <p:cNvCxnSpPr>
            <a:cxnSpLocks/>
          </p:cNvCxnSpPr>
          <p:nvPr userDrawn="1"/>
        </p:nvCxnSpPr>
        <p:spPr>
          <a:xfrm>
            <a:off x="2199198" y="798655"/>
            <a:ext cx="7793620" cy="0"/>
          </a:xfrm>
          <a:prstGeom prst="line">
            <a:avLst/>
          </a:prstGeom>
          <a:ln w="9525">
            <a:solidFill>
              <a:srgbClr val="E875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759B4E-9FAE-CA2B-735A-D08A3A2B6114}"/>
              </a:ext>
            </a:extLst>
          </p:cNvPr>
          <p:cNvSpPr txBox="1"/>
          <p:nvPr userDrawn="1"/>
        </p:nvSpPr>
        <p:spPr>
          <a:xfrm>
            <a:off x="11566108" y="6589191"/>
            <a:ext cx="390769" cy="123111"/>
          </a:xfrm>
          <a:prstGeom prst="rect">
            <a:avLst/>
          </a:prstGeom>
          <a:noFill/>
        </p:spPr>
        <p:txBody>
          <a:bodyPr wrap="square" lIns="0" tIns="0" rIns="0" bIns="0" rtlCol="0" anchor="b">
            <a:spAutoFit/>
          </a:bodyPr>
          <a:lstStyle/>
          <a:p>
            <a:pPr algn="r"/>
            <a:fld id="{12EB7FDA-3CFA-48E9-9A35-E50E94D3505F}" type="slidenum">
              <a:rPr lang="en-US" sz="800" smtClean="0">
                <a:solidFill>
                  <a:srgbClr val="000000"/>
                </a:solidFill>
                <a:latin typeface="+mn-lt"/>
              </a:rPr>
              <a:pPr algn="r"/>
              <a:t>‹#›</a:t>
            </a:fld>
            <a:endParaRPr lang="en-US" sz="800" dirty="0">
              <a:solidFill>
                <a:srgbClr val="000000"/>
              </a:solidFill>
              <a:latin typeface="+mn-lt"/>
            </a:endParaRPr>
          </a:p>
        </p:txBody>
      </p:sp>
    </p:spTree>
    <p:extLst>
      <p:ext uri="{BB962C8B-B14F-4D97-AF65-F5344CB8AC3E}">
        <p14:creationId xmlns:p14="http://schemas.microsoft.com/office/powerpoint/2010/main" val="1265507411"/>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809CE-6359-4876-B367-02871E546E70}"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3AFB8-87E6-46C8-A1A5-662FB9D0294D}" type="slidenum">
              <a:rPr lang="en-US" smtClean="0"/>
              <a:t>‹#›</a:t>
            </a:fld>
            <a:endParaRPr lang="en-US"/>
          </a:p>
        </p:txBody>
      </p:sp>
    </p:spTree>
    <p:extLst>
      <p:ext uri="{BB962C8B-B14F-4D97-AF65-F5344CB8AC3E}">
        <p14:creationId xmlns:p14="http://schemas.microsoft.com/office/powerpoint/2010/main" val="2689524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8" name="Content Placeholder 37"/>
          <p:cNvSpPr>
            <a:spLocks noGrp="1"/>
          </p:cNvSpPr>
          <p:nvPr>
            <p:ph sz="quarter" idx="15"/>
          </p:nvPr>
        </p:nvSpPr>
        <p:spPr>
          <a:xfrm>
            <a:off x="914400" y="2057400"/>
            <a:ext cx="30480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Content Placeholder 37"/>
          <p:cNvSpPr>
            <a:spLocks noGrp="1"/>
          </p:cNvSpPr>
          <p:nvPr>
            <p:ph sz="quarter" idx="16"/>
          </p:nvPr>
        </p:nvSpPr>
        <p:spPr>
          <a:xfrm>
            <a:off x="4572000" y="2057400"/>
            <a:ext cx="30480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Content Placeholder 37"/>
          <p:cNvSpPr>
            <a:spLocks noGrp="1"/>
          </p:cNvSpPr>
          <p:nvPr>
            <p:ph sz="quarter" idx="17"/>
          </p:nvPr>
        </p:nvSpPr>
        <p:spPr>
          <a:xfrm>
            <a:off x="8229600" y="2057400"/>
            <a:ext cx="30480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a:extLst>
              <a:ext uri="{FF2B5EF4-FFF2-40B4-BE49-F238E27FC236}">
                <a16:creationId xmlns:a16="http://schemas.microsoft.com/office/drawing/2014/main" id="{0E5114E4-6AB8-AA4F-A8E8-C54E55AA61CF}"/>
              </a:ext>
            </a:extLst>
          </p:cNvPr>
          <p:cNvSpPr>
            <a:spLocks noGrp="1"/>
          </p:cNvSpPr>
          <p:nvPr>
            <p:ph type="body" sz="quarter" idx="14" hasCustomPrompt="1"/>
          </p:nvPr>
        </p:nvSpPr>
        <p:spPr>
          <a:xfrm>
            <a:off x="914400" y="6533453"/>
            <a:ext cx="6705600" cy="178852"/>
          </a:xfrm>
        </p:spPr>
        <p:txBody>
          <a:bodyPr wrap="square" anchor="b">
            <a:spAutoFit/>
          </a:bodyPr>
          <a:lstStyle>
            <a:lvl1pPr>
              <a:defRPr sz="1067" b="0" i="0" baseline="0">
                <a:solidFill>
                  <a:schemeClr val="bg2"/>
                </a:solidFill>
                <a:latin typeface="Arial" panose="020B0604020202020204" pitchFamily="34" charset="0"/>
                <a:cs typeface="Arial" panose="020B0604020202020204" pitchFamily="34" charset="0"/>
              </a:defRPr>
            </a:lvl1pPr>
          </a:lstStyle>
          <a:p>
            <a:pPr lvl="0"/>
            <a:r>
              <a:rPr lang="en-US" dirty="0"/>
              <a:t>Click to insert source or footer information</a:t>
            </a:r>
          </a:p>
        </p:txBody>
      </p:sp>
      <p:sp>
        <p:nvSpPr>
          <p:cNvPr id="10" name="Title 1">
            <a:extLst>
              <a:ext uri="{FF2B5EF4-FFF2-40B4-BE49-F238E27FC236}">
                <a16:creationId xmlns:a16="http://schemas.microsoft.com/office/drawing/2014/main" id="{00D43117-3128-D24E-806D-357156928FB9}"/>
              </a:ext>
            </a:extLst>
          </p:cNvPr>
          <p:cNvSpPr>
            <a:spLocks noGrp="1"/>
          </p:cNvSpPr>
          <p:nvPr>
            <p:ph type="title" hasCustomPrompt="1"/>
          </p:nvPr>
        </p:nvSpPr>
        <p:spPr>
          <a:xfrm>
            <a:off x="914400" y="923085"/>
            <a:ext cx="10363200" cy="914403"/>
          </a:xfrm>
        </p:spPr>
        <p:txBody>
          <a:bodyPr/>
          <a:lstStyle>
            <a:lvl1pPr>
              <a:defRPr/>
            </a:lvl1pPr>
          </a:lstStyle>
          <a:p>
            <a:r>
              <a:rPr lang="en-US"/>
              <a:t>Click to edit master title style</a:t>
            </a:r>
          </a:p>
        </p:txBody>
      </p:sp>
      <p:sp>
        <p:nvSpPr>
          <p:cNvPr id="11" name="Text Placeholder 2">
            <a:extLst>
              <a:ext uri="{FF2B5EF4-FFF2-40B4-BE49-F238E27FC236}">
                <a16:creationId xmlns:a16="http://schemas.microsoft.com/office/drawing/2014/main" id="{6030A223-6475-C340-ACC1-06799CD611C8}"/>
              </a:ext>
            </a:extLst>
          </p:cNvPr>
          <p:cNvSpPr>
            <a:spLocks noGrp="1"/>
          </p:cNvSpPr>
          <p:nvPr>
            <p:ph type="body" idx="28" hasCustomPrompt="1"/>
          </p:nvPr>
        </p:nvSpPr>
        <p:spPr>
          <a:xfrm>
            <a:off x="914400" y="482713"/>
            <a:ext cx="10363200" cy="451948"/>
          </a:xfrm>
        </p:spPr>
        <p:txBody>
          <a:bodyPr anchor="t"/>
          <a:lstStyle>
            <a:lvl1pPr marL="0" indent="0" algn="ctr">
              <a:lnSpc>
                <a:spcPct val="85000"/>
              </a:lnSpc>
              <a:spcBef>
                <a:spcPts val="0"/>
              </a:spcBef>
              <a:spcAft>
                <a:spcPts val="0"/>
              </a:spcAft>
              <a:buNone/>
              <a:defRPr sz="1600" b="0" i="0" baseline="0">
                <a:solidFill>
                  <a:schemeClr val="bg1"/>
                </a:solidFill>
                <a:latin typeface="Arial" panose="020B0604020202020204" pitchFamily="34" charset="0"/>
                <a:cs typeface="Arial" panose="020B0604020202020204" pitchFamily="34" charset="0"/>
              </a:defRPr>
            </a:lvl1pPr>
            <a:lvl2pPr marL="457171" indent="0">
              <a:buNone/>
              <a:defRPr sz="2000" b="1"/>
            </a:lvl2pPr>
            <a:lvl3pPr marL="914344" indent="0">
              <a:buNone/>
              <a:defRPr sz="1801" b="1"/>
            </a:lvl3pPr>
            <a:lvl4pPr marL="1371515" indent="0">
              <a:buNone/>
              <a:defRPr sz="1600" b="1"/>
            </a:lvl4pPr>
            <a:lvl5pPr marL="1828685" indent="0">
              <a:buNone/>
              <a:defRPr sz="1600" b="1"/>
            </a:lvl5pPr>
            <a:lvl6pPr marL="2285858" indent="0">
              <a:buNone/>
              <a:defRPr sz="1600" b="1"/>
            </a:lvl6pPr>
            <a:lvl7pPr marL="2743029" indent="0">
              <a:buNone/>
              <a:defRPr sz="1600" b="1"/>
            </a:lvl7pPr>
            <a:lvl8pPr marL="3200201" indent="0">
              <a:buNone/>
              <a:defRPr sz="1600" b="1"/>
            </a:lvl8pPr>
            <a:lvl9pPr marL="3657373" indent="0">
              <a:buNone/>
              <a:defRPr sz="1600" b="1"/>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09C8E98D-8F15-4247-8D5D-7D5CD99265DE}"/>
              </a:ext>
            </a:extLst>
          </p:cNvPr>
          <p:cNvCxnSpPr>
            <a:cxnSpLocks/>
          </p:cNvCxnSpPr>
          <p:nvPr userDrawn="1"/>
        </p:nvCxnSpPr>
        <p:spPr>
          <a:xfrm>
            <a:off x="2199198" y="798655"/>
            <a:ext cx="7793620" cy="0"/>
          </a:xfrm>
          <a:prstGeom prst="line">
            <a:avLst/>
          </a:prstGeom>
          <a:ln w="9525">
            <a:solidFill>
              <a:srgbClr val="E875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863B441-548E-6119-09D2-DE3F77C4F62D}"/>
              </a:ext>
            </a:extLst>
          </p:cNvPr>
          <p:cNvSpPr txBox="1"/>
          <p:nvPr userDrawn="1"/>
        </p:nvSpPr>
        <p:spPr>
          <a:xfrm>
            <a:off x="11566108" y="6589191"/>
            <a:ext cx="390769" cy="123111"/>
          </a:xfrm>
          <a:prstGeom prst="rect">
            <a:avLst/>
          </a:prstGeom>
          <a:noFill/>
        </p:spPr>
        <p:txBody>
          <a:bodyPr wrap="square" lIns="0" tIns="0" rIns="0" bIns="0" rtlCol="0" anchor="b">
            <a:spAutoFit/>
          </a:bodyPr>
          <a:lstStyle/>
          <a:p>
            <a:pPr algn="r"/>
            <a:fld id="{12EB7FDA-3CFA-48E9-9A35-E50E94D3505F}" type="slidenum">
              <a:rPr lang="en-US" sz="800" smtClean="0">
                <a:solidFill>
                  <a:srgbClr val="000000"/>
                </a:solidFill>
                <a:latin typeface="+mn-lt"/>
              </a:rPr>
              <a:pPr algn="r"/>
              <a:t>‹#›</a:t>
            </a:fld>
            <a:endParaRPr lang="en-US" sz="800" dirty="0">
              <a:solidFill>
                <a:srgbClr val="000000"/>
              </a:solidFill>
              <a:latin typeface="+mn-lt"/>
            </a:endParaRPr>
          </a:p>
        </p:txBody>
      </p:sp>
    </p:spTree>
    <p:extLst>
      <p:ext uri="{BB962C8B-B14F-4D97-AF65-F5344CB8AC3E}">
        <p14:creationId xmlns:p14="http://schemas.microsoft.com/office/powerpoint/2010/main" val="476590565"/>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4" name="Chart Placeholder 3"/>
          <p:cNvSpPr>
            <a:spLocks noGrp="1"/>
          </p:cNvSpPr>
          <p:nvPr userDrawn="1">
            <p:ph type="chart" sz="quarter" idx="29" hasCustomPrompt="1"/>
          </p:nvPr>
        </p:nvSpPr>
        <p:spPr>
          <a:xfrm>
            <a:off x="914400" y="2057403"/>
            <a:ext cx="10363200" cy="4000500"/>
          </a:xfrm>
        </p:spPr>
        <p:txBody>
          <a:bodyPr/>
          <a:lstStyle>
            <a:lvl1pPr algn="ctr">
              <a:defRPr>
                <a:solidFill>
                  <a:schemeClr val="bg1"/>
                </a:solidFill>
              </a:defRPr>
            </a:lvl1pPr>
          </a:lstStyle>
          <a:p>
            <a:r>
              <a:rPr lang="en-US" dirty="0"/>
              <a:t>Click to insert chart from template</a:t>
            </a:r>
          </a:p>
        </p:txBody>
      </p:sp>
      <p:sp>
        <p:nvSpPr>
          <p:cNvPr id="7" name="Text Placeholder 10">
            <a:extLst>
              <a:ext uri="{FF2B5EF4-FFF2-40B4-BE49-F238E27FC236}">
                <a16:creationId xmlns:a16="http://schemas.microsoft.com/office/drawing/2014/main" id="{2D528D74-618E-334B-87B7-D7EDA262D7C7}"/>
              </a:ext>
            </a:extLst>
          </p:cNvPr>
          <p:cNvSpPr>
            <a:spLocks noGrp="1"/>
          </p:cNvSpPr>
          <p:nvPr>
            <p:ph type="body" sz="quarter" idx="14" hasCustomPrompt="1"/>
          </p:nvPr>
        </p:nvSpPr>
        <p:spPr>
          <a:xfrm>
            <a:off x="914400" y="6533453"/>
            <a:ext cx="6705600" cy="178852"/>
          </a:xfrm>
        </p:spPr>
        <p:txBody>
          <a:bodyPr wrap="square" anchor="b">
            <a:spAutoFit/>
          </a:bodyPr>
          <a:lstStyle>
            <a:lvl1pPr>
              <a:defRPr sz="1067" b="0" i="0" baseline="0">
                <a:solidFill>
                  <a:schemeClr val="bg2"/>
                </a:solidFill>
                <a:latin typeface="Arial" panose="020B0604020202020204" pitchFamily="34" charset="0"/>
                <a:cs typeface="Arial" panose="020B0604020202020204" pitchFamily="34" charset="0"/>
              </a:defRPr>
            </a:lvl1pPr>
          </a:lstStyle>
          <a:p>
            <a:pPr lvl="0"/>
            <a:r>
              <a:rPr lang="en-US" dirty="0"/>
              <a:t>Click to insert source or footer information</a:t>
            </a:r>
          </a:p>
        </p:txBody>
      </p:sp>
      <p:sp>
        <p:nvSpPr>
          <p:cNvPr id="9" name="Title 1">
            <a:extLst>
              <a:ext uri="{FF2B5EF4-FFF2-40B4-BE49-F238E27FC236}">
                <a16:creationId xmlns:a16="http://schemas.microsoft.com/office/drawing/2014/main" id="{CB7DC360-7098-D941-A67E-D28011BF65DD}"/>
              </a:ext>
            </a:extLst>
          </p:cNvPr>
          <p:cNvSpPr>
            <a:spLocks noGrp="1"/>
          </p:cNvSpPr>
          <p:nvPr>
            <p:ph type="title" hasCustomPrompt="1"/>
          </p:nvPr>
        </p:nvSpPr>
        <p:spPr>
          <a:xfrm>
            <a:off x="914400" y="923085"/>
            <a:ext cx="10363200" cy="914403"/>
          </a:xfrm>
        </p:spPr>
        <p:txBody>
          <a:bodyPr/>
          <a:lstStyle>
            <a:lvl1pPr>
              <a:defRPr/>
            </a:lvl1pPr>
          </a:lstStyle>
          <a:p>
            <a:r>
              <a:rPr lang="en-US"/>
              <a:t>Click to edit master title style</a:t>
            </a:r>
          </a:p>
        </p:txBody>
      </p:sp>
      <p:sp>
        <p:nvSpPr>
          <p:cNvPr id="10" name="Text Placeholder 2">
            <a:extLst>
              <a:ext uri="{FF2B5EF4-FFF2-40B4-BE49-F238E27FC236}">
                <a16:creationId xmlns:a16="http://schemas.microsoft.com/office/drawing/2014/main" id="{5745434D-4ACA-7B4C-A494-98A8512F0FAB}"/>
              </a:ext>
            </a:extLst>
          </p:cNvPr>
          <p:cNvSpPr>
            <a:spLocks noGrp="1"/>
          </p:cNvSpPr>
          <p:nvPr>
            <p:ph type="body" idx="28" hasCustomPrompt="1"/>
          </p:nvPr>
        </p:nvSpPr>
        <p:spPr>
          <a:xfrm>
            <a:off x="914400" y="482713"/>
            <a:ext cx="10363200" cy="451948"/>
          </a:xfrm>
        </p:spPr>
        <p:txBody>
          <a:bodyPr anchor="t"/>
          <a:lstStyle>
            <a:lvl1pPr marL="0" indent="0" algn="ctr">
              <a:lnSpc>
                <a:spcPct val="85000"/>
              </a:lnSpc>
              <a:spcBef>
                <a:spcPts val="0"/>
              </a:spcBef>
              <a:spcAft>
                <a:spcPts val="0"/>
              </a:spcAft>
              <a:buNone/>
              <a:defRPr sz="1600" b="0" i="0" baseline="0">
                <a:solidFill>
                  <a:schemeClr val="bg1"/>
                </a:solidFill>
                <a:latin typeface="Arial" panose="020B0604020202020204" pitchFamily="34" charset="0"/>
                <a:cs typeface="Arial" panose="020B0604020202020204" pitchFamily="34" charset="0"/>
              </a:defRPr>
            </a:lvl1pPr>
            <a:lvl2pPr marL="457171" indent="0">
              <a:buNone/>
              <a:defRPr sz="2000" b="1"/>
            </a:lvl2pPr>
            <a:lvl3pPr marL="914344" indent="0">
              <a:buNone/>
              <a:defRPr sz="1801" b="1"/>
            </a:lvl3pPr>
            <a:lvl4pPr marL="1371515" indent="0">
              <a:buNone/>
              <a:defRPr sz="1600" b="1"/>
            </a:lvl4pPr>
            <a:lvl5pPr marL="1828685" indent="0">
              <a:buNone/>
              <a:defRPr sz="1600" b="1"/>
            </a:lvl5pPr>
            <a:lvl6pPr marL="2285858" indent="0">
              <a:buNone/>
              <a:defRPr sz="1600" b="1"/>
            </a:lvl6pPr>
            <a:lvl7pPr marL="2743029" indent="0">
              <a:buNone/>
              <a:defRPr sz="1600" b="1"/>
            </a:lvl7pPr>
            <a:lvl8pPr marL="3200201" indent="0">
              <a:buNone/>
              <a:defRPr sz="1600" b="1"/>
            </a:lvl8pPr>
            <a:lvl9pPr marL="3657373" indent="0">
              <a:buNone/>
              <a:defRPr sz="1600" b="1"/>
            </a:lvl9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36BFCA18-7E9E-E74A-833D-B47F23A04116}"/>
              </a:ext>
            </a:extLst>
          </p:cNvPr>
          <p:cNvCxnSpPr>
            <a:cxnSpLocks/>
          </p:cNvCxnSpPr>
          <p:nvPr userDrawn="1"/>
        </p:nvCxnSpPr>
        <p:spPr>
          <a:xfrm>
            <a:off x="2199198" y="798655"/>
            <a:ext cx="7793620" cy="0"/>
          </a:xfrm>
          <a:prstGeom prst="line">
            <a:avLst/>
          </a:prstGeom>
          <a:ln w="9525">
            <a:solidFill>
              <a:srgbClr val="E875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A7A88F-7067-DD98-651F-6C0E9CAC7018}"/>
              </a:ext>
            </a:extLst>
          </p:cNvPr>
          <p:cNvSpPr txBox="1"/>
          <p:nvPr userDrawn="1"/>
        </p:nvSpPr>
        <p:spPr>
          <a:xfrm>
            <a:off x="11566108" y="6589191"/>
            <a:ext cx="390769" cy="123111"/>
          </a:xfrm>
          <a:prstGeom prst="rect">
            <a:avLst/>
          </a:prstGeom>
          <a:noFill/>
        </p:spPr>
        <p:txBody>
          <a:bodyPr wrap="square" lIns="0" tIns="0" rIns="0" bIns="0" rtlCol="0" anchor="b">
            <a:spAutoFit/>
          </a:bodyPr>
          <a:lstStyle/>
          <a:p>
            <a:pPr algn="r"/>
            <a:fld id="{12EB7FDA-3CFA-48E9-9A35-E50E94D3505F}" type="slidenum">
              <a:rPr lang="en-US" sz="800" smtClean="0">
                <a:solidFill>
                  <a:srgbClr val="000000"/>
                </a:solidFill>
                <a:latin typeface="+mn-lt"/>
              </a:rPr>
              <a:pPr algn="r"/>
              <a:t>‹#›</a:t>
            </a:fld>
            <a:endParaRPr lang="en-US" sz="800" dirty="0">
              <a:solidFill>
                <a:srgbClr val="000000"/>
              </a:solidFill>
              <a:latin typeface="+mn-lt"/>
            </a:endParaRPr>
          </a:p>
        </p:txBody>
      </p:sp>
    </p:spTree>
    <p:extLst>
      <p:ext uri="{BB962C8B-B14F-4D97-AF65-F5344CB8AC3E}">
        <p14:creationId xmlns:p14="http://schemas.microsoft.com/office/powerpoint/2010/main" val="1916405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75D0418A-ADC7-7C49-8916-57C1A6D29FF8}"/>
              </a:ext>
            </a:extLst>
          </p:cNvPr>
          <p:cNvSpPr>
            <a:spLocks noGrp="1"/>
          </p:cNvSpPr>
          <p:nvPr>
            <p:ph type="body" sz="quarter" idx="14" hasCustomPrompt="1"/>
          </p:nvPr>
        </p:nvSpPr>
        <p:spPr>
          <a:xfrm>
            <a:off x="914400" y="6533453"/>
            <a:ext cx="6705600" cy="178852"/>
          </a:xfrm>
        </p:spPr>
        <p:txBody>
          <a:bodyPr wrap="square" anchor="b">
            <a:spAutoFit/>
          </a:bodyPr>
          <a:lstStyle>
            <a:lvl1pPr>
              <a:defRPr sz="1067" baseline="0">
                <a:solidFill>
                  <a:schemeClr val="bg2"/>
                </a:solidFill>
                <a:latin typeface="Arial" panose="020B0604020202020204" pitchFamily="34" charset="0"/>
                <a:cs typeface="Arial" panose="020B0604020202020204" pitchFamily="34" charset="0"/>
              </a:defRPr>
            </a:lvl1pPr>
          </a:lstStyle>
          <a:p>
            <a:pPr lvl="0"/>
            <a:r>
              <a:rPr lang="en-US" dirty="0"/>
              <a:t>Click to insert source or footer information</a:t>
            </a:r>
          </a:p>
        </p:txBody>
      </p:sp>
      <p:sp>
        <p:nvSpPr>
          <p:cNvPr id="2" name="TextBox 1">
            <a:extLst>
              <a:ext uri="{FF2B5EF4-FFF2-40B4-BE49-F238E27FC236}">
                <a16:creationId xmlns:a16="http://schemas.microsoft.com/office/drawing/2014/main" id="{B7AAACE0-2A51-8B87-8B7F-56682B3FDC21}"/>
              </a:ext>
            </a:extLst>
          </p:cNvPr>
          <p:cNvSpPr txBox="1"/>
          <p:nvPr userDrawn="1"/>
        </p:nvSpPr>
        <p:spPr>
          <a:xfrm>
            <a:off x="11566108" y="6589191"/>
            <a:ext cx="390769" cy="123111"/>
          </a:xfrm>
          <a:prstGeom prst="rect">
            <a:avLst/>
          </a:prstGeom>
          <a:noFill/>
        </p:spPr>
        <p:txBody>
          <a:bodyPr wrap="square" lIns="0" tIns="0" rIns="0" bIns="0" rtlCol="0" anchor="b">
            <a:spAutoFit/>
          </a:bodyPr>
          <a:lstStyle/>
          <a:p>
            <a:pPr algn="r"/>
            <a:fld id="{12EB7FDA-3CFA-48E9-9A35-E50E94D3505F}" type="slidenum">
              <a:rPr lang="en-US" sz="800" smtClean="0">
                <a:solidFill>
                  <a:srgbClr val="000000"/>
                </a:solidFill>
                <a:latin typeface="+mn-lt"/>
              </a:rPr>
              <a:pPr algn="r"/>
              <a:t>‹#›</a:t>
            </a:fld>
            <a:endParaRPr lang="en-US" sz="800" dirty="0">
              <a:solidFill>
                <a:srgbClr val="000000"/>
              </a:solidFill>
              <a:latin typeface="+mn-lt"/>
            </a:endParaRPr>
          </a:p>
        </p:txBody>
      </p:sp>
    </p:spTree>
    <p:extLst>
      <p:ext uri="{BB962C8B-B14F-4D97-AF65-F5344CB8AC3E}">
        <p14:creationId xmlns:p14="http://schemas.microsoft.com/office/powerpoint/2010/main" val="393290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or Main Ide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A1FD6F9-D212-2E42-B64E-F33E6A95F59D}"/>
              </a:ext>
            </a:extLst>
          </p:cNvPr>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p:nvPr>
        </p:nvSpPr>
        <p:spPr>
          <a:xfrm>
            <a:off x="899673" y="1905006"/>
            <a:ext cx="10375675" cy="2225263"/>
          </a:xfrm>
        </p:spPr>
        <p:txBody>
          <a:bodyPr anchor="ctr"/>
          <a:lstStyle>
            <a:lvl1pPr>
              <a:defRPr sz="4267">
                <a:solidFill>
                  <a:schemeClr val="bg1"/>
                </a:solidFill>
              </a:defRPr>
            </a:lvl1pPr>
          </a:lstStyle>
          <a:p>
            <a:r>
              <a:rPr lang="en-US" dirty="0"/>
              <a:t>Click to edit Master title style</a:t>
            </a:r>
          </a:p>
        </p:txBody>
      </p:sp>
      <p:sp>
        <p:nvSpPr>
          <p:cNvPr id="10" name="Text Placeholder 9"/>
          <p:cNvSpPr>
            <a:spLocks noGrp="1"/>
          </p:cNvSpPr>
          <p:nvPr>
            <p:ph type="body" sz="quarter" idx="14" hasCustomPrompt="1"/>
          </p:nvPr>
        </p:nvSpPr>
        <p:spPr>
          <a:xfrm>
            <a:off x="899611" y="4620891"/>
            <a:ext cx="10377927" cy="1415772"/>
          </a:xfrm>
        </p:spPr>
        <p:txBody>
          <a:bodyPr>
            <a:noAutofit/>
          </a:bodyPr>
          <a:lstStyle>
            <a:lvl1pPr marL="0" indent="0">
              <a:lnSpc>
                <a:spcPct val="95000"/>
              </a:lnSpc>
              <a:spcAft>
                <a:spcPts val="0"/>
              </a:spcAft>
              <a:buFont typeface="Arial" panose="020B0604020202020204" pitchFamily="34" charset="0"/>
              <a:buChar char="​"/>
              <a:defRPr sz="2133" b="1" i="0">
                <a:solidFill>
                  <a:schemeClr val="bg1"/>
                </a:solidFill>
                <a:latin typeface="Arial" panose="020B0604020202020204" pitchFamily="34" charset="0"/>
                <a:cs typeface="Arial" panose="020B0604020202020204" pitchFamily="34" charset="0"/>
              </a:defRPr>
            </a:lvl1pPr>
            <a:lvl2pPr marL="0" indent="0">
              <a:lnSpc>
                <a:spcPct val="95000"/>
              </a:lnSpc>
              <a:spcBef>
                <a:spcPts val="0"/>
              </a:spcBef>
              <a:spcAft>
                <a:spcPts val="201"/>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2pPr>
            <a:lvl3pPr marL="0" indent="0">
              <a:lnSpc>
                <a:spcPct val="95000"/>
              </a:lnSpc>
              <a:spcBef>
                <a:spcPts val="0"/>
              </a:spcBef>
              <a:spcAft>
                <a:spcPts val="201"/>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0" indent="0">
              <a:lnSpc>
                <a:spcPct val="95000"/>
              </a:lnSpc>
              <a:spcBef>
                <a:spcPts val="0"/>
              </a:spcBef>
              <a:spcAft>
                <a:spcPts val="201"/>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4pPr>
            <a:lvl5pPr marL="0" indent="0">
              <a:lnSpc>
                <a:spcPct val="95000"/>
              </a:lnSpc>
              <a:spcBef>
                <a:spcPts val="0"/>
              </a:spcBef>
              <a:spcAft>
                <a:spcPts val="201"/>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p:cNvGrpSpPr/>
          <p:nvPr userDrawn="1"/>
        </p:nvGrpSpPr>
        <p:grpSpPr>
          <a:xfrm>
            <a:off x="904054" y="1732954"/>
            <a:ext cx="10373553" cy="2672551"/>
            <a:chOff x="914400" y="1732950"/>
            <a:chExt cx="7316788" cy="2672550"/>
          </a:xfrm>
        </p:grpSpPr>
        <p:cxnSp>
          <p:nvCxnSpPr>
            <p:cNvPr id="11" name="Straight Connector 10"/>
            <p:cNvCxnSpPr>
              <a:cxnSpLocks/>
            </p:cNvCxnSpPr>
            <p:nvPr userDrawn="1"/>
          </p:nvCxnSpPr>
          <p:spPr>
            <a:xfrm>
              <a:off x="914400" y="1732950"/>
              <a:ext cx="7315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5988" y="4302313"/>
              <a:ext cx="73152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1" dirty="0"/>
            </a:p>
          </p:txBody>
        </p:sp>
      </p:grpSp>
    </p:spTree>
    <p:extLst>
      <p:ext uri="{BB962C8B-B14F-4D97-AF65-F5344CB8AC3E}">
        <p14:creationId xmlns:p14="http://schemas.microsoft.com/office/powerpoint/2010/main" val="3509492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or Main Idea-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A1FD6F9-D212-2E42-B64E-F33E6A95F59D}"/>
              </a:ext>
            </a:extLst>
          </p:cNvPr>
          <p:cNvSpPr>
            <a:spLocks noGrp="1"/>
          </p:cNvSpPr>
          <p:nvPr>
            <p:ph type="pic" sz="quarter" idx="15"/>
          </p:nvPr>
        </p:nvSpPr>
        <p:spPr>
          <a:xfrm>
            <a:off x="6505821" y="0"/>
            <a:ext cx="5686185" cy="6858000"/>
          </a:xfrm>
        </p:spPr>
        <p:txBody>
          <a:bodyPr/>
          <a:lstStyle/>
          <a:p>
            <a:endParaRPr lang="en-US" dirty="0"/>
          </a:p>
        </p:txBody>
      </p:sp>
      <p:sp>
        <p:nvSpPr>
          <p:cNvPr id="2" name="Title 1"/>
          <p:cNvSpPr>
            <a:spLocks noGrp="1"/>
          </p:cNvSpPr>
          <p:nvPr>
            <p:ph type="title"/>
          </p:nvPr>
        </p:nvSpPr>
        <p:spPr>
          <a:xfrm>
            <a:off x="899677" y="1127055"/>
            <a:ext cx="5192783" cy="3555295"/>
          </a:xfrm>
        </p:spPr>
        <p:txBody>
          <a:bodyPr anchor="ctr"/>
          <a:lstStyle>
            <a:lvl1pPr>
              <a:defRPr sz="4267">
                <a:solidFill>
                  <a:schemeClr val="bg1"/>
                </a:solidFill>
              </a:defRPr>
            </a:lvl1pPr>
          </a:lstStyle>
          <a:p>
            <a:r>
              <a:rPr lang="en-US" dirty="0"/>
              <a:t>Click to edit Master title style</a:t>
            </a:r>
          </a:p>
        </p:txBody>
      </p:sp>
      <p:sp>
        <p:nvSpPr>
          <p:cNvPr id="10" name="Text Placeholder 9"/>
          <p:cNvSpPr>
            <a:spLocks noGrp="1"/>
          </p:cNvSpPr>
          <p:nvPr>
            <p:ph type="body" sz="quarter" idx="14" hasCustomPrompt="1"/>
          </p:nvPr>
        </p:nvSpPr>
        <p:spPr>
          <a:xfrm>
            <a:off x="899609" y="5024927"/>
            <a:ext cx="5192852" cy="1415772"/>
          </a:xfrm>
        </p:spPr>
        <p:txBody>
          <a:bodyPr>
            <a:noAutofit/>
          </a:bodyPr>
          <a:lstStyle>
            <a:lvl1pPr marL="0" indent="0">
              <a:lnSpc>
                <a:spcPct val="95000"/>
              </a:lnSpc>
              <a:spcAft>
                <a:spcPts val="0"/>
              </a:spcAft>
              <a:buFont typeface="Arial" panose="020B0604020202020204" pitchFamily="34" charset="0"/>
              <a:buChar char="​"/>
              <a:defRPr sz="2133" b="1" i="0">
                <a:solidFill>
                  <a:schemeClr val="bg1"/>
                </a:solidFill>
                <a:latin typeface="Arial" panose="020B0604020202020204" pitchFamily="34" charset="0"/>
                <a:cs typeface="Arial" panose="020B0604020202020204" pitchFamily="34" charset="0"/>
              </a:defRPr>
            </a:lvl1pPr>
            <a:lvl2pPr marL="0" indent="0">
              <a:lnSpc>
                <a:spcPct val="95000"/>
              </a:lnSpc>
              <a:spcBef>
                <a:spcPts val="0"/>
              </a:spcBef>
              <a:spcAft>
                <a:spcPts val="201"/>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2pPr>
            <a:lvl3pPr marL="0" indent="0">
              <a:lnSpc>
                <a:spcPct val="95000"/>
              </a:lnSpc>
              <a:spcBef>
                <a:spcPts val="0"/>
              </a:spcBef>
              <a:spcAft>
                <a:spcPts val="201"/>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0" indent="0">
              <a:lnSpc>
                <a:spcPct val="95000"/>
              </a:lnSpc>
              <a:spcBef>
                <a:spcPts val="0"/>
              </a:spcBef>
              <a:spcAft>
                <a:spcPts val="201"/>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4pPr>
            <a:lvl5pPr marL="0" indent="0">
              <a:lnSpc>
                <a:spcPct val="95000"/>
              </a:lnSpc>
              <a:spcBef>
                <a:spcPts val="0"/>
              </a:spcBef>
              <a:spcAft>
                <a:spcPts val="201"/>
              </a:spcAft>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a:cxnSpLocks/>
          </p:cNvCxnSpPr>
          <p:nvPr userDrawn="1"/>
        </p:nvCxnSpPr>
        <p:spPr>
          <a:xfrm>
            <a:off x="904050" y="1009936"/>
            <a:ext cx="51884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06301" y="4802045"/>
            <a:ext cx="5161797"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4977"/>
              <a:gd name="connsiteY0" fmla="*/ 0 h 10000"/>
              <a:gd name="connsiteX1" fmla="*/ 486 w 4977"/>
              <a:gd name="connsiteY1" fmla="*/ 0 h 10000"/>
              <a:gd name="connsiteX2" fmla="*/ 621 w 4977"/>
              <a:gd name="connsiteY2" fmla="*/ 10000 h 10000"/>
              <a:gd name="connsiteX3" fmla="*/ 757 w 4977"/>
              <a:gd name="connsiteY3" fmla="*/ 0 h 10000"/>
              <a:gd name="connsiteX4" fmla="*/ 4977 w 497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 h="10000">
                <a:moveTo>
                  <a:pt x="0" y="0"/>
                </a:moveTo>
                <a:lnTo>
                  <a:pt x="486" y="0"/>
                </a:lnTo>
                <a:lnTo>
                  <a:pt x="621" y="10000"/>
                </a:lnTo>
                <a:cubicBezTo>
                  <a:pt x="666" y="6667"/>
                  <a:pt x="712" y="3333"/>
                  <a:pt x="757" y="0"/>
                </a:cubicBezTo>
                <a:lnTo>
                  <a:pt x="4977" y="0"/>
                </a:lnTo>
              </a:path>
            </a:pathLst>
          </a:custGeom>
          <a:noFill/>
          <a:ln w="952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1" rIns="91440" bIns="45721" numCol="1" anchor="t" anchorCtr="0" compatLnSpc="1">
            <a:prstTxWarp prst="textNoShape">
              <a:avLst/>
            </a:prstTxWarp>
          </a:bodyPr>
          <a:lstStyle/>
          <a:p>
            <a:endParaRPr lang="en-US" sz="1801" dirty="0"/>
          </a:p>
        </p:txBody>
      </p:sp>
    </p:spTree>
    <p:extLst>
      <p:ext uri="{BB962C8B-B14F-4D97-AF65-F5344CB8AC3E}">
        <p14:creationId xmlns:p14="http://schemas.microsoft.com/office/powerpoint/2010/main" val="82853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or Main Idea-Light">
    <p:spTree>
      <p:nvGrpSpPr>
        <p:cNvPr id="1" name=""/>
        <p:cNvGrpSpPr/>
        <p:nvPr/>
      </p:nvGrpSpPr>
      <p:grpSpPr>
        <a:xfrm>
          <a:off x="0" y="0"/>
          <a:ext cx="0" cy="0"/>
          <a:chOff x="0" y="0"/>
          <a:chExt cx="0" cy="0"/>
        </a:xfrm>
      </p:grpSpPr>
      <p:sp>
        <p:nvSpPr>
          <p:cNvPr id="2" name="Title 1"/>
          <p:cNvSpPr>
            <a:spLocks noGrp="1"/>
          </p:cNvSpPr>
          <p:nvPr>
            <p:ph type="title"/>
          </p:nvPr>
        </p:nvSpPr>
        <p:spPr>
          <a:xfrm>
            <a:off x="911508" y="1905006"/>
            <a:ext cx="10366800" cy="2225263"/>
          </a:xfrm>
        </p:spPr>
        <p:txBody>
          <a:bodyPr anchor="ctr"/>
          <a:lstStyle>
            <a:lvl1pPr>
              <a:lnSpc>
                <a:spcPct val="95000"/>
              </a:lnSpc>
              <a:defRPr sz="4267">
                <a:solidFill>
                  <a:schemeClr val="bg1"/>
                </a:solidFill>
              </a:defRPr>
            </a:lvl1pPr>
          </a:lstStyle>
          <a:p>
            <a:r>
              <a:rPr lang="en-US" dirty="0"/>
              <a:t>Click to edit Master title style</a:t>
            </a:r>
          </a:p>
        </p:txBody>
      </p:sp>
      <p:sp>
        <p:nvSpPr>
          <p:cNvPr id="10" name="Text Placeholder 9"/>
          <p:cNvSpPr>
            <a:spLocks noGrp="1"/>
          </p:cNvSpPr>
          <p:nvPr>
            <p:ph type="body" sz="quarter" idx="14" hasCustomPrompt="1"/>
          </p:nvPr>
        </p:nvSpPr>
        <p:spPr>
          <a:xfrm>
            <a:off x="911444" y="4620891"/>
            <a:ext cx="10369051" cy="1415772"/>
          </a:xfrm>
        </p:spPr>
        <p:txBody>
          <a:bodyPr>
            <a:noAutofit/>
          </a:bodyPr>
          <a:lstStyle>
            <a:lvl1pPr marL="0" indent="0">
              <a:lnSpc>
                <a:spcPct val="95000"/>
              </a:lnSpc>
              <a:spcAft>
                <a:spcPts val="0"/>
              </a:spcAft>
              <a:buFont typeface="Arial" panose="020B0604020202020204" pitchFamily="34" charset="0"/>
              <a:buChar char="​"/>
              <a:defRPr sz="2133" b="1" i="0">
                <a:solidFill>
                  <a:srgbClr val="E87500"/>
                </a:solidFill>
                <a:latin typeface="Arial" panose="020B0604020202020204" pitchFamily="34" charset="0"/>
                <a:cs typeface="Arial" panose="020B0604020202020204" pitchFamily="34" charset="0"/>
              </a:defRPr>
            </a:lvl1pPr>
            <a:lvl2pPr marL="0" indent="0">
              <a:lnSpc>
                <a:spcPct val="95000"/>
              </a:lnSpc>
              <a:spcBef>
                <a:spcPts val="0"/>
              </a:spcBef>
              <a:spcAft>
                <a:spcPts val="201"/>
              </a:spcAft>
              <a:buFont typeface="Arial" panose="020B0604020202020204" pitchFamily="34" charset="0"/>
              <a:buChar char="​"/>
              <a:defRPr sz="1600">
                <a:solidFill>
                  <a:schemeClr val="bg1"/>
                </a:solidFill>
              </a:defRPr>
            </a:lvl2pPr>
            <a:lvl3pPr marL="0" indent="0">
              <a:lnSpc>
                <a:spcPct val="95000"/>
              </a:lnSpc>
              <a:spcBef>
                <a:spcPts val="0"/>
              </a:spcBef>
              <a:spcAft>
                <a:spcPts val="201"/>
              </a:spcAft>
              <a:buFont typeface="Arial" panose="020B0604020202020204" pitchFamily="34" charset="0"/>
              <a:buChar char="​"/>
              <a:defRPr sz="1600">
                <a:solidFill>
                  <a:schemeClr val="bg1"/>
                </a:solidFill>
              </a:defRPr>
            </a:lvl3pPr>
            <a:lvl4pPr marL="0" indent="0">
              <a:lnSpc>
                <a:spcPct val="95000"/>
              </a:lnSpc>
              <a:spcBef>
                <a:spcPts val="0"/>
              </a:spcBef>
              <a:spcAft>
                <a:spcPts val="201"/>
              </a:spcAft>
              <a:buFont typeface="Arial" panose="020B0604020202020204" pitchFamily="34" charset="0"/>
              <a:buChar char="​"/>
              <a:defRPr sz="1600">
                <a:solidFill>
                  <a:schemeClr val="bg1"/>
                </a:solidFill>
              </a:defRPr>
            </a:lvl4pPr>
            <a:lvl5pPr marL="0" indent="0">
              <a:lnSpc>
                <a:spcPct val="95000"/>
              </a:lnSpc>
              <a:spcBef>
                <a:spcPts val="0"/>
              </a:spcBef>
              <a:spcAft>
                <a:spcPts val="201"/>
              </a:spcAft>
              <a:buFont typeface="Arial" panose="020B0604020202020204" pitchFamily="34" charset="0"/>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911512" y="1732949"/>
            <a:ext cx="10366800"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3763" y="4302313"/>
            <a:ext cx="103668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01" dirty="0"/>
          </a:p>
        </p:txBody>
      </p:sp>
    </p:spTree>
    <p:extLst>
      <p:ext uri="{BB962C8B-B14F-4D97-AF65-F5344CB8AC3E}">
        <p14:creationId xmlns:p14="http://schemas.microsoft.com/office/powerpoint/2010/main" val="4237557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27" name="TextBox 26"/>
          <p:cNvSpPr txBox="1"/>
          <p:nvPr userDrawn="1"/>
        </p:nvSpPr>
        <p:spPr>
          <a:xfrm>
            <a:off x="10886833" y="6589191"/>
            <a:ext cx="390769"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dirty="0">
              <a:solidFill>
                <a:schemeClr val="tx2">
                  <a:lumMod val="60000"/>
                  <a:lumOff val="40000"/>
                </a:schemeClr>
              </a:solidFill>
              <a:latin typeface="+mn-lt"/>
            </a:endParaRPr>
          </a:p>
        </p:txBody>
      </p:sp>
      <p:sp>
        <p:nvSpPr>
          <p:cNvPr id="28" name="Text Placeholder 10"/>
          <p:cNvSpPr>
            <a:spLocks noGrp="1"/>
          </p:cNvSpPr>
          <p:nvPr>
            <p:ph type="body" sz="quarter" idx="14" hasCustomPrompt="1"/>
          </p:nvPr>
        </p:nvSpPr>
        <p:spPr>
          <a:xfrm>
            <a:off x="914400" y="6578162"/>
            <a:ext cx="6705600" cy="134140"/>
          </a:xfrm>
        </p:spPr>
        <p:txBody>
          <a:bodyPr wrap="square" anchor="b">
            <a:spAutoFit/>
          </a:bodyPr>
          <a:lstStyle>
            <a:lvl1pPr>
              <a:defRPr sz="800" baseline="0">
                <a:solidFill>
                  <a:schemeClr val="tx2">
                    <a:lumMod val="60000"/>
                    <a:lumOff val="40000"/>
                  </a:schemeClr>
                </a:solidFill>
                <a:latin typeface="+mn-lt"/>
              </a:defRPr>
            </a:lvl1pPr>
          </a:lstStyle>
          <a:p>
            <a:pPr lvl="0"/>
            <a:r>
              <a:rPr lang="en-US"/>
              <a:t>click to insert source</a:t>
            </a:r>
          </a:p>
        </p:txBody>
      </p:sp>
      <p:grpSp>
        <p:nvGrpSpPr>
          <p:cNvPr id="2" name="Group 1"/>
          <p:cNvGrpSpPr/>
          <p:nvPr userDrawn="1"/>
        </p:nvGrpSpPr>
        <p:grpSpPr>
          <a:xfrm>
            <a:off x="0" y="3"/>
            <a:ext cx="12192000" cy="6908105"/>
            <a:chOff x="0" y="0"/>
            <a:chExt cx="9144000" cy="6908105"/>
          </a:xfrm>
        </p:grpSpPr>
        <p:grpSp>
          <p:nvGrpSpPr>
            <p:cNvPr id="30" name="Group 29"/>
            <p:cNvGrpSpPr/>
            <p:nvPr userDrawn="1"/>
          </p:nvGrpSpPr>
          <p:grpSpPr>
            <a:xfrm>
              <a:off x="0" y="0"/>
              <a:ext cx="9144000" cy="6858000"/>
              <a:chOff x="0" y="0"/>
              <a:chExt cx="9144000" cy="6858000"/>
            </a:xfrm>
            <a:solidFill>
              <a:schemeClr val="bg1">
                <a:lumMod val="95000"/>
              </a:schemeClr>
            </a:solidFill>
          </p:grpSpPr>
          <p:sp>
            <p:nvSpPr>
              <p:cNvPr id="46" name="Rectangle 45"/>
              <p:cNvSpPr>
                <a:spLocks noChangeAspect="1"/>
              </p:cNvSpPr>
              <p:nvPr/>
            </p:nvSpPr>
            <p:spPr>
              <a:xfrm>
                <a:off x="0" y="0"/>
                <a:ext cx="6858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F26531"/>
                  </a:solidFill>
                </a:endParaRPr>
              </a:p>
            </p:txBody>
          </p:sp>
          <p:sp>
            <p:nvSpPr>
              <p:cNvPr id="47" name="Rectangle 46"/>
              <p:cNvSpPr>
                <a:spLocks noChangeAspect="1"/>
              </p:cNvSpPr>
              <p:nvPr/>
            </p:nvSpPr>
            <p:spPr>
              <a:xfrm>
                <a:off x="8458200" y="0"/>
                <a:ext cx="6858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F26531"/>
                  </a:solidFill>
                </a:endParaRPr>
              </a:p>
            </p:txBody>
          </p:sp>
          <p:sp>
            <p:nvSpPr>
              <p:cNvPr id="48" name="Rectangle 47"/>
              <p:cNvSpPr>
                <a:spLocks noChangeAspect="1"/>
              </p:cNvSpPr>
              <p:nvPr/>
            </p:nvSpPr>
            <p:spPr>
              <a:xfrm>
                <a:off x="0" y="0"/>
                <a:ext cx="84582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F26531"/>
                  </a:solidFill>
                </a:endParaRPr>
              </a:p>
            </p:txBody>
          </p:sp>
          <p:sp>
            <p:nvSpPr>
              <p:cNvPr id="49" name="Rectangle 48"/>
              <p:cNvSpPr>
                <a:spLocks noChangeAspect="1"/>
              </p:cNvSpPr>
              <p:nvPr/>
            </p:nvSpPr>
            <p:spPr>
              <a:xfrm>
                <a:off x="0" y="6172200"/>
                <a:ext cx="91440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F26531"/>
                  </a:solidFill>
                </a:endParaRPr>
              </a:p>
            </p:txBody>
          </p:sp>
        </p:grpSp>
        <p:cxnSp>
          <p:nvCxnSpPr>
            <p:cNvPr id="31" name="Straight Connector 30"/>
            <p:cNvCxnSpPr/>
            <p:nvPr userDrawn="1"/>
          </p:nvCxnSpPr>
          <p:spPr>
            <a:xfrm flipV="1">
              <a:off x="685800" y="0"/>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8458200" y="0"/>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0"/>
              <a:ext cx="457200" cy="6908105"/>
              <a:chOff x="2956470" y="50104"/>
              <a:chExt cx="457200" cy="6858001"/>
            </a:xfrm>
          </p:grpSpPr>
          <p:cxnSp>
            <p:nvCxnSpPr>
              <p:cNvPr id="44" name="Straight Connector 43"/>
              <p:cNvCxnSpPr/>
              <p:nvPr/>
            </p:nvCxnSpPr>
            <p:spPr>
              <a:xfrm flipV="1">
                <a:off x="29564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4136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userDrawn="1"/>
          </p:nvCxnSpPr>
          <p:spPr>
            <a:xfrm rot="5400000" flipV="1">
              <a:off x="4572000" y="-38862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 34"/>
            <p:cNvGrpSpPr/>
            <p:nvPr userDrawn="1"/>
          </p:nvGrpSpPr>
          <p:grpSpPr>
            <a:xfrm>
              <a:off x="0" y="1143000"/>
              <a:ext cx="9144000" cy="914400"/>
              <a:chOff x="0" y="1143000"/>
              <a:chExt cx="9144000" cy="914400"/>
            </a:xfrm>
          </p:grpSpPr>
          <p:cxnSp>
            <p:nvCxnSpPr>
              <p:cNvPr id="42" name="Straight Connector 41"/>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userDrawn="1"/>
          </p:nvGrpSpPr>
          <p:grpSpPr>
            <a:xfrm>
              <a:off x="0" y="2971800"/>
              <a:ext cx="9144000" cy="914400"/>
              <a:chOff x="0" y="1143000"/>
              <a:chExt cx="9144000" cy="914400"/>
            </a:xfrm>
          </p:grpSpPr>
          <p:cxnSp>
            <p:nvCxnSpPr>
              <p:cNvPr id="40" name="Straight Connector 39"/>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userDrawn="1"/>
          </p:nvGrpSpPr>
          <p:grpSpPr>
            <a:xfrm>
              <a:off x="0" y="4800602"/>
              <a:ext cx="9144000" cy="914400"/>
              <a:chOff x="0" y="1143000"/>
              <a:chExt cx="9144000" cy="914400"/>
            </a:xfrm>
          </p:grpSpPr>
          <p:cxnSp>
            <p:nvCxnSpPr>
              <p:cNvPr id="38" name="Straight Connector 37"/>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a:off x="2971800" y="0"/>
              <a:ext cx="457200" cy="6908105"/>
              <a:chOff x="2956470" y="50104"/>
              <a:chExt cx="457200" cy="6858001"/>
            </a:xfrm>
          </p:grpSpPr>
          <p:cxnSp>
            <p:nvCxnSpPr>
              <p:cNvPr id="51" name="Straight Connector 50"/>
              <p:cNvCxnSpPr/>
              <p:nvPr/>
            </p:nvCxnSpPr>
            <p:spPr>
              <a:xfrm flipV="1">
                <a:off x="29564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4136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07781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6809CE-6359-4876-B367-02871E546E70}"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3AFB8-87E6-46C8-A1A5-662FB9D0294D}" type="slidenum">
              <a:rPr lang="en-US" smtClean="0"/>
              <a:t>‹#›</a:t>
            </a:fld>
            <a:endParaRPr lang="en-US"/>
          </a:p>
        </p:txBody>
      </p:sp>
    </p:spTree>
    <p:extLst>
      <p:ext uri="{BB962C8B-B14F-4D97-AF65-F5344CB8AC3E}">
        <p14:creationId xmlns:p14="http://schemas.microsoft.com/office/powerpoint/2010/main" val="1990425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6809CE-6359-4876-B367-02871E546E70}"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3AFB8-87E6-46C8-A1A5-662FB9D0294D}" type="slidenum">
              <a:rPr lang="en-US" smtClean="0"/>
              <a:t>‹#›</a:t>
            </a:fld>
            <a:endParaRPr lang="en-US"/>
          </a:p>
        </p:txBody>
      </p:sp>
    </p:spTree>
    <p:extLst>
      <p:ext uri="{BB962C8B-B14F-4D97-AF65-F5344CB8AC3E}">
        <p14:creationId xmlns:p14="http://schemas.microsoft.com/office/powerpoint/2010/main" val="363927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6809CE-6359-4876-B367-02871E546E70}" type="datetimeFigureOut">
              <a:rPr lang="en-US" smtClean="0"/>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63AFB8-87E6-46C8-A1A5-662FB9D0294D}" type="slidenum">
              <a:rPr lang="en-US" smtClean="0"/>
              <a:t>‹#›</a:t>
            </a:fld>
            <a:endParaRPr lang="en-US"/>
          </a:p>
        </p:txBody>
      </p:sp>
    </p:spTree>
    <p:extLst>
      <p:ext uri="{BB962C8B-B14F-4D97-AF65-F5344CB8AC3E}">
        <p14:creationId xmlns:p14="http://schemas.microsoft.com/office/powerpoint/2010/main" val="2878934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6809CE-6359-4876-B367-02871E546E70}" type="datetimeFigureOut">
              <a:rPr lang="en-US" smtClean="0"/>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63AFB8-87E6-46C8-A1A5-662FB9D0294D}" type="slidenum">
              <a:rPr lang="en-US" smtClean="0"/>
              <a:t>‹#›</a:t>
            </a:fld>
            <a:endParaRPr lang="en-US"/>
          </a:p>
        </p:txBody>
      </p:sp>
    </p:spTree>
    <p:extLst>
      <p:ext uri="{BB962C8B-B14F-4D97-AF65-F5344CB8AC3E}">
        <p14:creationId xmlns:p14="http://schemas.microsoft.com/office/powerpoint/2010/main" val="1923163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809CE-6359-4876-B367-02871E546E70}" type="datetimeFigureOut">
              <a:rPr lang="en-US" smtClean="0"/>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63AFB8-87E6-46C8-A1A5-662FB9D0294D}" type="slidenum">
              <a:rPr lang="en-US" smtClean="0"/>
              <a:t>‹#›</a:t>
            </a:fld>
            <a:endParaRPr lang="en-US"/>
          </a:p>
        </p:txBody>
      </p:sp>
    </p:spTree>
    <p:extLst>
      <p:ext uri="{BB962C8B-B14F-4D97-AF65-F5344CB8AC3E}">
        <p14:creationId xmlns:p14="http://schemas.microsoft.com/office/powerpoint/2010/main" val="150722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6809CE-6359-4876-B367-02871E546E70}"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3AFB8-87E6-46C8-A1A5-662FB9D0294D}" type="slidenum">
              <a:rPr lang="en-US" smtClean="0"/>
              <a:t>‹#›</a:t>
            </a:fld>
            <a:endParaRPr lang="en-US"/>
          </a:p>
        </p:txBody>
      </p:sp>
    </p:spTree>
    <p:extLst>
      <p:ext uri="{BB962C8B-B14F-4D97-AF65-F5344CB8AC3E}">
        <p14:creationId xmlns:p14="http://schemas.microsoft.com/office/powerpoint/2010/main" val="271095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6809CE-6359-4876-B367-02871E546E70}"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3AFB8-87E6-46C8-A1A5-662FB9D0294D}" type="slidenum">
              <a:rPr lang="en-US" smtClean="0"/>
              <a:t>‹#›</a:t>
            </a:fld>
            <a:endParaRPr lang="en-US"/>
          </a:p>
        </p:txBody>
      </p:sp>
    </p:spTree>
    <p:extLst>
      <p:ext uri="{BB962C8B-B14F-4D97-AF65-F5344CB8AC3E}">
        <p14:creationId xmlns:p14="http://schemas.microsoft.com/office/powerpoint/2010/main" val="407663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809CE-6359-4876-B367-02871E546E70}" type="datetimeFigureOut">
              <a:rPr lang="en-US" smtClean="0"/>
              <a:t>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63AFB8-87E6-46C8-A1A5-662FB9D0294D}" type="slidenum">
              <a:rPr lang="en-US" smtClean="0"/>
              <a:t>‹#›</a:t>
            </a:fld>
            <a:endParaRPr lang="en-US"/>
          </a:p>
        </p:txBody>
      </p:sp>
    </p:spTree>
    <p:extLst>
      <p:ext uri="{BB962C8B-B14F-4D97-AF65-F5344CB8AC3E}">
        <p14:creationId xmlns:p14="http://schemas.microsoft.com/office/powerpoint/2010/main" val="3152446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C35"/>
            </a:gs>
            <a:gs pos="68000">
              <a:srgbClr val="003720"/>
            </a:gs>
          </a:gsLst>
          <a:path path="circle">
            <a:fillToRect l="100000" t="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68437"/>
            <a:ext cx="10363200" cy="914403"/>
          </a:xfrm>
          <a:prstGeom prst="rect">
            <a:avLst/>
          </a:prstGeom>
          <a:effectLst>
            <a:outerShdw blurRad="50800" dist="38100" dir="2700000" algn="tl" rotWithShape="0">
              <a:schemeClr val="accent5">
                <a:lumMod val="50000"/>
                <a:alpha val="40000"/>
              </a:schemeClr>
            </a:outerShdw>
          </a:effectLst>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782503"/>
            <a:ext cx="10363200" cy="440198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913877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344" rtl="0" eaLnBrk="1" latinLnBrk="0" hangingPunct="1">
        <a:lnSpc>
          <a:spcPct val="85000"/>
        </a:lnSpc>
        <a:spcBef>
          <a:spcPct val="0"/>
        </a:spcBef>
        <a:buNone/>
        <a:defRPr sz="3733" b="1" i="0" kern="1200">
          <a:solidFill>
            <a:schemeClr val="bg1"/>
          </a:solidFill>
          <a:effectLst>
            <a:outerShdw blurRad="50800" dist="38100" dir="2700000" algn="tl" rotWithShape="0">
              <a:schemeClr val="accent6">
                <a:lumMod val="50000"/>
                <a:alpha val="40000"/>
              </a:schemeClr>
            </a:outerShdw>
          </a:effectLst>
          <a:latin typeface="Arial" panose="020B0604020202020204" pitchFamily="34" charset="0"/>
          <a:ea typeface="+mj-ea"/>
          <a:cs typeface="Arial" panose="020B0604020202020204" pitchFamily="34" charset="0"/>
        </a:defRPr>
      </a:lvl1pPr>
    </p:titleStyle>
    <p:bodyStyle>
      <a:lvl1pPr marL="0" indent="0" algn="l" defTabSz="914344" rtl="0" eaLnBrk="1" latinLnBrk="0" hangingPunct="1">
        <a:lnSpc>
          <a:spcPct val="120000"/>
        </a:lnSpc>
        <a:spcBef>
          <a:spcPts val="601"/>
        </a:spcBef>
        <a:spcAft>
          <a:spcPts val="1200"/>
        </a:spcAft>
        <a:buFont typeface="Arial" panose="020B0604020202020204" pitchFamily="34" charset="0"/>
        <a:buChar char="​"/>
        <a:defRPr sz="2133" b="0" i="0" kern="1200">
          <a:solidFill>
            <a:schemeClr val="bg1"/>
          </a:solidFill>
          <a:latin typeface="Arial" panose="020B0604020202020204" pitchFamily="34" charset="0"/>
          <a:ea typeface="+mn-ea"/>
          <a:cs typeface="Arial" panose="020B0604020202020204" pitchFamily="34" charset="0"/>
        </a:defRPr>
      </a:lvl1pPr>
      <a:lvl2pPr marL="0" indent="0" algn="l" defTabSz="914344" rtl="0" eaLnBrk="1" latinLnBrk="0" hangingPunct="1">
        <a:lnSpc>
          <a:spcPct val="100000"/>
        </a:lnSpc>
        <a:spcBef>
          <a:spcPts val="0"/>
        </a:spcBef>
        <a:spcAft>
          <a:spcPts val="601"/>
        </a:spcAft>
        <a:buFont typeface="Arial" panose="020B0604020202020204" pitchFamily="34" charset="0"/>
        <a:buChar char="​"/>
        <a:defRPr sz="1867" b="0" i="0" kern="1200">
          <a:solidFill>
            <a:schemeClr val="bg1"/>
          </a:solidFill>
          <a:latin typeface="Arial" panose="020B0604020202020204" pitchFamily="34" charset="0"/>
          <a:ea typeface="+mn-ea"/>
          <a:cs typeface="Arial" panose="020B0604020202020204" pitchFamily="34" charset="0"/>
        </a:defRPr>
      </a:lvl2pPr>
      <a:lvl3pPr marL="0" indent="0" algn="l" defTabSz="914344" rtl="0" eaLnBrk="1" latinLnBrk="0" hangingPunct="1">
        <a:lnSpc>
          <a:spcPct val="120000"/>
        </a:lnSpc>
        <a:spcBef>
          <a:spcPts val="601"/>
        </a:spcBef>
        <a:spcAft>
          <a:spcPts val="601"/>
        </a:spcAft>
        <a:buClr>
          <a:srgbClr val="E87500"/>
        </a:buClr>
        <a:buFont typeface="Arial" panose="020B0604020202020204" pitchFamily="34" charset="0"/>
        <a:buChar char="​"/>
        <a:defRPr sz="1467" b="0" i="0" kern="1200">
          <a:solidFill>
            <a:schemeClr val="bg1"/>
          </a:solidFill>
          <a:latin typeface="Arial" panose="020B0604020202020204" pitchFamily="34" charset="0"/>
          <a:ea typeface="+mn-ea"/>
          <a:cs typeface="Arial" panose="020B0604020202020204" pitchFamily="34" charset="0"/>
        </a:defRPr>
      </a:lvl3pPr>
      <a:lvl4pPr marL="182869" indent="-182869" algn="l" defTabSz="914344" rtl="0" eaLnBrk="1" latinLnBrk="0" hangingPunct="1">
        <a:lnSpc>
          <a:spcPct val="110000"/>
        </a:lnSpc>
        <a:spcBef>
          <a:spcPts val="0"/>
        </a:spcBef>
        <a:spcAft>
          <a:spcPts val="0"/>
        </a:spcAft>
        <a:buClr>
          <a:srgbClr val="E87500"/>
        </a:buClr>
        <a:buFont typeface="Arial" panose="020B0604020202020204" pitchFamily="34" charset="0"/>
        <a:buChar char="•"/>
        <a:defRPr sz="1467" b="0" i="0" kern="1200">
          <a:solidFill>
            <a:schemeClr val="bg1"/>
          </a:solidFill>
          <a:latin typeface="Arial" panose="020B0604020202020204" pitchFamily="34" charset="0"/>
          <a:ea typeface="+mn-ea"/>
          <a:cs typeface="Arial" panose="020B0604020202020204" pitchFamily="34" charset="0"/>
        </a:defRPr>
      </a:lvl4pPr>
      <a:lvl5pPr marL="182869" indent="-182869" algn="l" defTabSz="914344" rtl="0" eaLnBrk="1" latinLnBrk="0" hangingPunct="1">
        <a:lnSpc>
          <a:spcPct val="110000"/>
        </a:lnSpc>
        <a:spcBef>
          <a:spcPts val="0"/>
        </a:spcBef>
        <a:spcAft>
          <a:spcPts val="601"/>
        </a:spcAft>
        <a:buClr>
          <a:srgbClr val="E87500"/>
        </a:buClr>
        <a:buFont typeface="Arial" panose="020B0604020202020204" pitchFamily="34" charset="0"/>
        <a:buChar char="•"/>
        <a:defRPr sz="1467" b="0" i="0" kern="1200">
          <a:solidFill>
            <a:schemeClr val="bg1"/>
          </a:solidFill>
          <a:latin typeface="Arial" panose="020B0604020202020204" pitchFamily="34" charset="0"/>
          <a:ea typeface="+mn-ea"/>
          <a:cs typeface="Arial" panose="020B0604020202020204" pitchFamily="34" charset="0"/>
        </a:defRPr>
      </a:lvl5pPr>
      <a:lvl6pPr marL="0" indent="0" algn="l" defTabSz="914344" rtl="0" eaLnBrk="1" latinLnBrk="0" hangingPunct="1">
        <a:lnSpc>
          <a:spcPct val="100000"/>
        </a:lnSpc>
        <a:spcBef>
          <a:spcPts val="601"/>
        </a:spcBef>
        <a:spcAft>
          <a:spcPts val="0"/>
        </a:spcAft>
        <a:buFont typeface="Arial" panose="020B0604020202020204" pitchFamily="34" charset="0"/>
        <a:buChar char="​"/>
        <a:defRPr sz="1467" b="0" i="0" kern="1200">
          <a:solidFill>
            <a:schemeClr val="bg1"/>
          </a:solidFill>
          <a:latin typeface="Arial" panose="020B0604020202020204" pitchFamily="34" charset="0"/>
          <a:ea typeface="+mn-ea"/>
          <a:cs typeface="Arial" panose="020B0604020202020204" pitchFamily="34" charset="0"/>
        </a:defRPr>
      </a:lvl6pPr>
      <a:lvl7pPr marL="0" indent="0" algn="l" defTabSz="914344" rtl="0" eaLnBrk="1" latinLnBrk="0" hangingPunct="1">
        <a:lnSpc>
          <a:spcPct val="100000"/>
        </a:lnSpc>
        <a:spcBef>
          <a:spcPts val="601"/>
        </a:spcBef>
        <a:spcAft>
          <a:spcPts val="601"/>
        </a:spcAft>
        <a:buFont typeface="Arial" panose="020B0604020202020204" pitchFamily="34" charset="0"/>
        <a:buChar char="​"/>
        <a:defRPr sz="1467" b="0" i="0" kern="1200">
          <a:solidFill>
            <a:schemeClr val="bg1"/>
          </a:solidFill>
          <a:latin typeface="Arial" panose="020B0604020202020204" pitchFamily="34" charset="0"/>
          <a:ea typeface="+mn-ea"/>
          <a:cs typeface="Arial" panose="020B0604020202020204" pitchFamily="34" charset="0"/>
        </a:defRPr>
      </a:lvl7pPr>
      <a:lvl8pPr marL="0" indent="0" algn="l" defTabSz="914344" rtl="0" eaLnBrk="1" latinLnBrk="0" hangingPunct="1">
        <a:lnSpc>
          <a:spcPct val="100000"/>
        </a:lnSpc>
        <a:spcBef>
          <a:spcPts val="601"/>
        </a:spcBef>
        <a:spcAft>
          <a:spcPts val="601"/>
        </a:spcAft>
        <a:buFont typeface="Arial" panose="020B0604020202020204" pitchFamily="34" charset="0"/>
        <a:buChar char="​"/>
        <a:defRPr sz="1467" b="0" i="0" kern="1200">
          <a:solidFill>
            <a:schemeClr val="bg1"/>
          </a:solidFill>
          <a:latin typeface="Arial" panose="020B0604020202020204" pitchFamily="34" charset="0"/>
          <a:ea typeface="+mn-ea"/>
          <a:cs typeface="Arial" panose="020B0604020202020204" pitchFamily="34" charset="0"/>
        </a:defRPr>
      </a:lvl8pPr>
      <a:lvl9pPr marL="0" indent="0" algn="l" defTabSz="914344" rtl="0" eaLnBrk="1" latinLnBrk="0" hangingPunct="1">
        <a:lnSpc>
          <a:spcPct val="100000"/>
        </a:lnSpc>
        <a:spcBef>
          <a:spcPts val="601"/>
        </a:spcBef>
        <a:spcAft>
          <a:spcPts val="601"/>
        </a:spcAft>
        <a:buFont typeface="Arial" panose="020B0604020202020204" pitchFamily="34" charset="0"/>
        <a:buChar char="​"/>
        <a:defRPr sz="1467" b="0" i="0" kern="1200">
          <a:solidFill>
            <a:schemeClr val="bg1"/>
          </a:solidFill>
          <a:latin typeface="Arial" panose="020B0604020202020204" pitchFamily="34" charset="0"/>
          <a:ea typeface="+mn-ea"/>
          <a:cs typeface="Arial" panose="020B0604020202020204" pitchFamily="34" charset="0"/>
        </a:defRPr>
      </a:lvl9pPr>
    </p:bodyStyle>
    <p:otherStyle>
      <a:defPPr>
        <a:defRPr lang="en-US"/>
      </a:defPPr>
      <a:lvl1pPr marL="0" algn="l" defTabSz="914344" rtl="0" eaLnBrk="1" latinLnBrk="0" hangingPunct="1">
        <a:defRPr sz="1801" kern="1200">
          <a:solidFill>
            <a:schemeClr val="tx1"/>
          </a:solidFill>
          <a:latin typeface="+mn-lt"/>
          <a:ea typeface="+mn-ea"/>
          <a:cs typeface="+mn-cs"/>
        </a:defRPr>
      </a:lvl1pPr>
      <a:lvl2pPr marL="457171" algn="l" defTabSz="914344" rtl="0" eaLnBrk="1" latinLnBrk="0" hangingPunct="1">
        <a:defRPr sz="1801" kern="1200">
          <a:solidFill>
            <a:schemeClr val="tx1"/>
          </a:solidFill>
          <a:latin typeface="+mn-lt"/>
          <a:ea typeface="+mn-ea"/>
          <a:cs typeface="+mn-cs"/>
        </a:defRPr>
      </a:lvl2pPr>
      <a:lvl3pPr marL="914344" algn="l" defTabSz="914344" rtl="0" eaLnBrk="1" latinLnBrk="0" hangingPunct="1">
        <a:defRPr sz="1801" kern="1200">
          <a:solidFill>
            <a:schemeClr val="tx1"/>
          </a:solidFill>
          <a:latin typeface="+mn-lt"/>
          <a:ea typeface="+mn-ea"/>
          <a:cs typeface="+mn-cs"/>
        </a:defRPr>
      </a:lvl3pPr>
      <a:lvl4pPr marL="1371515" algn="l" defTabSz="914344" rtl="0" eaLnBrk="1" latinLnBrk="0" hangingPunct="1">
        <a:defRPr sz="1801" kern="1200">
          <a:solidFill>
            <a:schemeClr val="tx1"/>
          </a:solidFill>
          <a:latin typeface="+mn-lt"/>
          <a:ea typeface="+mn-ea"/>
          <a:cs typeface="+mn-cs"/>
        </a:defRPr>
      </a:lvl4pPr>
      <a:lvl5pPr marL="1828685" algn="l" defTabSz="914344" rtl="0" eaLnBrk="1" latinLnBrk="0" hangingPunct="1">
        <a:defRPr sz="1801" kern="1200">
          <a:solidFill>
            <a:schemeClr val="tx1"/>
          </a:solidFill>
          <a:latin typeface="+mn-lt"/>
          <a:ea typeface="+mn-ea"/>
          <a:cs typeface="+mn-cs"/>
        </a:defRPr>
      </a:lvl5pPr>
      <a:lvl6pPr marL="2285858" algn="l" defTabSz="914344" rtl="0" eaLnBrk="1" latinLnBrk="0" hangingPunct="1">
        <a:defRPr sz="1801" kern="1200">
          <a:solidFill>
            <a:schemeClr val="tx1"/>
          </a:solidFill>
          <a:latin typeface="+mn-lt"/>
          <a:ea typeface="+mn-ea"/>
          <a:cs typeface="+mn-cs"/>
        </a:defRPr>
      </a:lvl6pPr>
      <a:lvl7pPr marL="2743029" algn="l" defTabSz="914344" rtl="0" eaLnBrk="1" latinLnBrk="0" hangingPunct="1">
        <a:defRPr sz="1801" kern="1200">
          <a:solidFill>
            <a:schemeClr val="tx1"/>
          </a:solidFill>
          <a:latin typeface="+mn-lt"/>
          <a:ea typeface="+mn-ea"/>
          <a:cs typeface="+mn-cs"/>
        </a:defRPr>
      </a:lvl7pPr>
      <a:lvl8pPr marL="3200201" algn="l" defTabSz="914344" rtl="0" eaLnBrk="1" latinLnBrk="0" hangingPunct="1">
        <a:defRPr sz="1801" kern="1200">
          <a:solidFill>
            <a:schemeClr val="tx1"/>
          </a:solidFill>
          <a:latin typeface="+mn-lt"/>
          <a:ea typeface="+mn-ea"/>
          <a:cs typeface="+mn-cs"/>
        </a:defRPr>
      </a:lvl8pPr>
      <a:lvl9pPr marL="3657373" algn="l" defTabSz="91434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graduation.utdallas.edu/"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EC46B9A3-2999-401D-A843-6BB6C4FD2ED2}"/>
              </a:ext>
            </a:extLst>
          </p:cNvPr>
          <p:cNvSpPr/>
          <p:nvPr/>
        </p:nvSpPr>
        <p:spPr>
          <a:xfrm flipH="1">
            <a:off x="-3670852" y="-9329"/>
            <a:ext cx="15862852" cy="6897018"/>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2A24BA5-C45C-DC90-644D-87A69C12D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7538"/>
            <a:ext cx="12192000" cy="3429000"/>
          </a:xfrm>
          <a:prstGeom prst="rect">
            <a:avLst/>
          </a:prstGeom>
        </p:spPr>
      </p:pic>
    </p:spTree>
    <p:extLst>
      <p:ext uri="{BB962C8B-B14F-4D97-AF65-F5344CB8AC3E}">
        <p14:creationId xmlns:p14="http://schemas.microsoft.com/office/powerpoint/2010/main" val="386049564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FFD6B1-8113-65C9-51C8-53DC3D7BC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83" t="11621" r="23181" b="6666"/>
          <a:stretch/>
        </p:blipFill>
        <p:spPr>
          <a:xfrm>
            <a:off x="0" y="201336"/>
            <a:ext cx="6258187" cy="5603846"/>
          </a:xfrm>
          <a:prstGeom prst="rect">
            <a:avLst/>
          </a:prstGeom>
        </p:spPr>
      </p:pic>
      <p:sp>
        <p:nvSpPr>
          <p:cNvPr id="11" name="Rectangle 8"/>
          <p:cNvSpPr/>
          <p:nvPr/>
        </p:nvSpPr>
        <p:spPr>
          <a:xfrm flipH="1">
            <a:off x="3980329" y="-726138"/>
            <a:ext cx="8373036" cy="8848162"/>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6" name="TextBox 5"/>
          <p:cNvSpPr txBox="1"/>
          <p:nvPr/>
        </p:nvSpPr>
        <p:spPr>
          <a:xfrm>
            <a:off x="5495239" y="717607"/>
            <a:ext cx="6696761" cy="5262979"/>
          </a:xfrm>
          <a:prstGeom prst="rect">
            <a:avLst/>
          </a:prstGeom>
          <a:noFill/>
        </p:spPr>
        <p:txBody>
          <a:bodyPr wrap="square" rtlCol="0">
            <a:spAutoFit/>
          </a:bodyPr>
          <a:lstStyle/>
          <a:p>
            <a:pPr lvl="0" algn="ctr">
              <a:defRPr/>
            </a:pPr>
            <a:r>
              <a:rPr lang="en-US" sz="5600" dirty="0">
                <a:solidFill>
                  <a:prstClr val="white"/>
                </a:solidFill>
                <a:latin typeface="Aharoni" panose="02010803020104030203" pitchFamily="2" charset="-79"/>
                <a:cs typeface="Aharoni" panose="02010803020104030203" pitchFamily="2" charset="-79"/>
              </a:rPr>
              <a:t>GIVE WITH COMET PRIDE</a:t>
            </a:r>
          </a:p>
          <a:p>
            <a:pPr lvl="0" algn="ctr">
              <a:defRPr/>
            </a:pPr>
            <a:endParaRPr lang="en-US" sz="5600" dirty="0">
              <a:solidFill>
                <a:prstClr val="white"/>
              </a:solidFill>
              <a:latin typeface="Aharoni" panose="02010803020104030203" pitchFamily="2" charset="-79"/>
              <a:cs typeface="Aharoni" panose="02010803020104030203" pitchFamily="2" charset="-79"/>
            </a:endParaRPr>
          </a:p>
          <a:p>
            <a:pPr lvl="0" algn="ctr">
              <a:defRPr/>
            </a:pPr>
            <a:r>
              <a:rPr lang="en-US" sz="5600" dirty="0">
                <a:solidFill>
                  <a:prstClr val="white"/>
                </a:solidFill>
                <a:latin typeface="Aharoni" panose="02010803020104030203" pitchFamily="2" charset="-79"/>
                <a:cs typeface="Aharoni" panose="02010803020104030203" pitchFamily="2" charset="-79"/>
              </a:rPr>
              <a:t>GET YOUR 2024 TEMOC SOCKS TODAY!</a:t>
            </a:r>
          </a:p>
        </p:txBody>
      </p:sp>
      <p:sp>
        <p:nvSpPr>
          <p:cNvPr id="2" name="AutoShape 2">
            <a:extLst>
              <a:ext uri="{FF2B5EF4-FFF2-40B4-BE49-F238E27FC236}">
                <a16:creationId xmlns:a16="http://schemas.microsoft.com/office/drawing/2014/main" id="{BCB43EE3-6E26-4B34-3758-62947E91EC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BE9825A4-501C-A76B-AF8F-38009B143F3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5982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958F1F-21C5-4758-92EE-A218449D30D9}"/>
              </a:ext>
            </a:extLst>
          </p:cNvPr>
          <p:cNvPicPr>
            <a:picLocks noChangeAspect="1"/>
          </p:cNvPicPr>
          <p:nvPr/>
        </p:nvPicPr>
        <p:blipFill>
          <a:blip r:embed="rId2"/>
          <a:stretch>
            <a:fillRect/>
          </a:stretch>
        </p:blipFill>
        <p:spPr>
          <a:xfrm>
            <a:off x="490329" y="1856242"/>
            <a:ext cx="5033445" cy="2955056"/>
          </a:xfrm>
          <a:prstGeom prst="rect">
            <a:avLst/>
          </a:prstGeom>
        </p:spPr>
      </p:pic>
      <p:sp>
        <p:nvSpPr>
          <p:cNvPr id="11" name="Rectangle 8"/>
          <p:cNvSpPr/>
          <p:nvPr/>
        </p:nvSpPr>
        <p:spPr>
          <a:xfrm flipH="1">
            <a:off x="4470659" y="-726138"/>
            <a:ext cx="8373036" cy="8848162"/>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6" name="TextBox 5"/>
          <p:cNvSpPr txBox="1"/>
          <p:nvPr/>
        </p:nvSpPr>
        <p:spPr>
          <a:xfrm>
            <a:off x="5707273" y="1936807"/>
            <a:ext cx="6696761" cy="4401205"/>
          </a:xfrm>
          <a:prstGeom prst="rect">
            <a:avLst/>
          </a:prstGeom>
          <a:noFill/>
        </p:spPr>
        <p:txBody>
          <a:bodyPr wrap="square" rtlCol="0">
            <a:spAutoFit/>
          </a:bodyPr>
          <a:lstStyle/>
          <a:p>
            <a:pPr lvl="0" algn="ctr">
              <a:defRPr/>
            </a:pPr>
            <a:r>
              <a:rPr lang="en-US" sz="5600" dirty="0">
                <a:solidFill>
                  <a:prstClr val="white"/>
                </a:solidFill>
                <a:latin typeface="Aharoni" panose="02010803020104030203" pitchFamily="2" charset="-79"/>
                <a:cs typeface="Aharoni" panose="02010803020104030203" pitchFamily="2" charset="-79"/>
              </a:rPr>
              <a:t>PURCHASE </a:t>
            </a:r>
          </a:p>
          <a:p>
            <a:pPr lvl="0" algn="ctr">
              <a:defRPr/>
            </a:pPr>
            <a:r>
              <a:rPr lang="en-US" sz="5600" dirty="0">
                <a:solidFill>
                  <a:prstClr val="white"/>
                </a:solidFill>
                <a:latin typeface="Aharoni" panose="02010803020104030203" pitchFamily="2" charset="-79"/>
                <a:cs typeface="Aharoni" panose="02010803020104030203" pitchFamily="2" charset="-79"/>
              </a:rPr>
              <a:t>YOUR </a:t>
            </a:r>
          </a:p>
          <a:p>
            <a:pPr lvl="0" algn="ctr">
              <a:defRPr/>
            </a:pPr>
            <a:r>
              <a:rPr lang="en-US" sz="5600" dirty="0">
                <a:solidFill>
                  <a:prstClr val="white"/>
                </a:solidFill>
                <a:latin typeface="Aharoni" panose="02010803020104030203" pitchFamily="2" charset="-79"/>
                <a:cs typeface="Aharoni" panose="02010803020104030203" pitchFamily="2" charset="-79"/>
              </a:rPr>
              <a:t>UT DALLAS RING TODAY!</a:t>
            </a:r>
          </a:p>
          <a:p>
            <a:pPr lvl="0" algn="ctr">
              <a:defRPr/>
            </a:pPr>
            <a:endParaRPr lang="en-US" sz="5600" dirty="0">
              <a:solidFill>
                <a:prstClr val="white"/>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09409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8800" y="-762534"/>
            <a:ext cx="13780800" cy="9187200"/>
          </a:xfrm>
          <a:prstGeom prst="rect">
            <a:avLst/>
          </a:prstGeom>
        </p:spPr>
      </p:pic>
      <p:sp>
        <p:nvSpPr>
          <p:cNvPr id="11" name="Rectangle 8"/>
          <p:cNvSpPr/>
          <p:nvPr/>
        </p:nvSpPr>
        <p:spPr>
          <a:xfrm flipH="1">
            <a:off x="4152900" y="-9329"/>
            <a:ext cx="8039100" cy="6897018"/>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6" name="TextBox 5"/>
          <p:cNvSpPr txBox="1"/>
          <p:nvPr/>
        </p:nvSpPr>
        <p:spPr>
          <a:xfrm>
            <a:off x="5346441" y="419522"/>
            <a:ext cx="6696761" cy="5909310"/>
          </a:xfrm>
          <a:prstGeom prst="rect">
            <a:avLst/>
          </a:prstGeom>
          <a:noFill/>
        </p:spPr>
        <p:txBody>
          <a:bodyPr wrap="square" rtlCol="0">
            <a:spAutoFit/>
          </a:bodyPr>
          <a:lstStyle/>
          <a:p>
            <a:pPr algn="r"/>
            <a:r>
              <a:rPr lang="en-US" sz="5400" dirty="0">
                <a:solidFill>
                  <a:schemeClr val="bg1"/>
                </a:solidFill>
                <a:latin typeface="Aharoni" panose="02010803020104030203" pitchFamily="2" charset="-79"/>
                <a:cs typeface="Aharoni" panose="02010803020104030203" pitchFamily="2" charset="-79"/>
              </a:rPr>
              <a:t>LEAVE YOUR</a:t>
            </a:r>
          </a:p>
          <a:p>
            <a:pPr algn="r"/>
            <a:r>
              <a:rPr lang="en-US" sz="5400" dirty="0">
                <a:solidFill>
                  <a:schemeClr val="bg1"/>
                </a:solidFill>
                <a:latin typeface="Aharoni" panose="02010803020104030203" pitchFamily="2" charset="-79"/>
                <a:cs typeface="Aharoni" panose="02010803020104030203" pitchFamily="2" charset="-79"/>
              </a:rPr>
              <a:t>LEGACY AND</a:t>
            </a:r>
          </a:p>
          <a:p>
            <a:pPr algn="r"/>
            <a:r>
              <a:rPr lang="en-US" sz="5400" dirty="0">
                <a:solidFill>
                  <a:schemeClr val="bg1"/>
                </a:solidFill>
                <a:latin typeface="Aharoni" panose="02010803020104030203" pitchFamily="2" charset="-79"/>
                <a:cs typeface="Aharoni" panose="02010803020104030203" pitchFamily="2" charset="-79"/>
              </a:rPr>
              <a:t>PAY IT FORWARD </a:t>
            </a:r>
          </a:p>
          <a:p>
            <a:pPr algn="r"/>
            <a:endParaRPr lang="en-US" sz="5400" dirty="0">
              <a:solidFill>
                <a:schemeClr val="bg1"/>
              </a:solidFill>
              <a:latin typeface="Aharoni" panose="02010803020104030203" pitchFamily="2" charset="-79"/>
              <a:cs typeface="Aharoni" panose="02010803020104030203" pitchFamily="2" charset="-79"/>
            </a:endParaRPr>
          </a:p>
          <a:p>
            <a:pPr algn="r"/>
            <a:r>
              <a:rPr lang="en-US" sz="5400" dirty="0">
                <a:solidFill>
                  <a:schemeClr val="bg1"/>
                </a:solidFill>
                <a:latin typeface="Aharoni" panose="02010803020104030203" pitchFamily="2" charset="-79"/>
                <a:cs typeface="Aharoni" panose="02010803020104030203" pitchFamily="2" charset="-79"/>
              </a:rPr>
              <a:t>PURCHASE A </a:t>
            </a:r>
          </a:p>
          <a:p>
            <a:pPr algn="r"/>
            <a:r>
              <a:rPr lang="en-US" sz="5400" dirty="0">
                <a:solidFill>
                  <a:schemeClr val="bg1"/>
                </a:solidFill>
                <a:latin typeface="Aharoni" panose="02010803020104030203" pitchFamily="2" charset="-79"/>
                <a:cs typeface="Aharoni" panose="02010803020104030203" pitchFamily="2" charset="-79"/>
              </a:rPr>
              <a:t>LEGACY LANE BRICK $50</a:t>
            </a:r>
          </a:p>
        </p:txBody>
      </p:sp>
    </p:spTree>
    <p:extLst>
      <p:ext uri="{BB962C8B-B14F-4D97-AF65-F5344CB8AC3E}">
        <p14:creationId xmlns:p14="http://schemas.microsoft.com/office/powerpoint/2010/main" val="143080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566" y="407123"/>
            <a:ext cx="6736534" cy="6230116"/>
          </a:xfrm>
          <a:prstGeom prst="rect">
            <a:avLst/>
          </a:prstGeom>
          <a:effectLst>
            <a:softEdge rad="190500"/>
          </a:effectLst>
        </p:spPr>
      </p:pic>
      <p:sp>
        <p:nvSpPr>
          <p:cNvPr id="11" name="Rectangle 8"/>
          <p:cNvSpPr/>
          <p:nvPr/>
        </p:nvSpPr>
        <p:spPr>
          <a:xfrm flipH="1">
            <a:off x="3818964" y="-1221438"/>
            <a:ext cx="8373036" cy="8848162"/>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6" name="TextBox 5"/>
          <p:cNvSpPr txBox="1"/>
          <p:nvPr/>
        </p:nvSpPr>
        <p:spPr>
          <a:xfrm>
            <a:off x="5495239" y="198194"/>
            <a:ext cx="6696761" cy="6647974"/>
          </a:xfrm>
          <a:prstGeom prst="rect">
            <a:avLst/>
          </a:prstGeom>
          <a:noFill/>
        </p:spPr>
        <p:txBody>
          <a:bodyPr wrap="square" rtlCol="0">
            <a:spAutoFit/>
          </a:bodyPr>
          <a:lstStyle/>
          <a:p>
            <a:pPr lvl="0" algn="ctr">
              <a:defRPr/>
            </a:pPr>
            <a:r>
              <a:rPr lang="en-US" sz="5400" dirty="0">
                <a:solidFill>
                  <a:prstClr val="white"/>
                </a:solidFill>
                <a:latin typeface="Aharoni" panose="02010803020104030203" pitchFamily="2" charset="-79"/>
                <a:cs typeface="Aharoni" panose="02010803020104030203" pitchFamily="2" charset="-79"/>
              </a:rPr>
              <a:t>BE A PART OF THE ALUMNI ASSOCIATION</a:t>
            </a:r>
          </a:p>
          <a:p>
            <a:pPr lvl="0" algn="ctr">
              <a:defRPr/>
            </a:pPr>
            <a:endParaRPr lang="en-US" sz="4400" dirty="0">
              <a:solidFill>
                <a:prstClr val="white"/>
              </a:solidFill>
              <a:latin typeface="Aharoni" panose="02010803020104030203" pitchFamily="2" charset="-79"/>
              <a:cs typeface="Aharoni" panose="02010803020104030203" pitchFamily="2" charset="-79"/>
            </a:endParaRPr>
          </a:p>
          <a:p>
            <a:pPr lvl="0" algn="ctr">
              <a:defRPr/>
            </a:pPr>
            <a:r>
              <a:rPr lang="en-US" sz="4400" dirty="0">
                <a:solidFill>
                  <a:prstClr val="white"/>
                </a:solidFill>
                <a:latin typeface="Aharoni" panose="02010803020104030203" pitchFamily="2" charset="-79"/>
                <a:cs typeface="Aharoni" panose="02010803020104030203" pitchFamily="2" charset="-79"/>
              </a:rPr>
              <a:t>STAY CONNECTED</a:t>
            </a:r>
          </a:p>
          <a:p>
            <a:pPr lvl="0" algn="ctr">
              <a:defRPr/>
            </a:pPr>
            <a:r>
              <a:rPr lang="en-US" sz="4400" dirty="0">
                <a:solidFill>
                  <a:prstClr val="white"/>
                </a:solidFill>
                <a:latin typeface="Aharoni" panose="02010803020104030203" pitchFamily="2" charset="-79"/>
                <a:cs typeface="Aharoni" panose="02010803020104030203" pitchFamily="2" charset="-79"/>
              </a:rPr>
              <a:t>BE PROUD</a:t>
            </a:r>
          </a:p>
          <a:p>
            <a:pPr lvl="0" algn="ctr">
              <a:defRPr/>
            </a:pPr>
            <a:r>
              <a:rPr lang="en-US" sz="4400" dirty="0">
                <a:solidFill>
                  <a:prstClr val="white"/>
                </a:solidFill>
                <a:latin typeface="Aharoni" panose="02010803020104030203" pitchFamily="2" charset="-79"/>
                <a:cs typeface="Aharoni" panose="02010803020104030203" pitchFamily="2" charset="-79"/>
              </a:rPr>
              <a:t>SCORE BENEFITS &amp;</a:t>
            </a:r>
          </a:p>
          <a:p>
            <a:pPr lvl="0" algn="ctr">
              <a:defRPr/>
            </a:pPr>
            <a:r>
              <a:rPr lang="en-US" sz="4400" dirty="0">
                <a:solidFill>
                  <a:prstClr val="white"/>
                </a:solidFill>
                <a:latin typeface="Aharoni" panose="02010803020104030203" pitchFamily="2" charset="-79"/>
                <a:cs typeface="Aharoni" panose="02010803020104030203" pitchFamily="2" charset="-79"/>
              </a:rPr>
              <a:t>LOCAL DISCOUNTS</a:t>
            </a:r>
          </a:p>
          <a:p>
            <a:pPr lvl="0" algn="ctr">
              <a:defRPr/>
            </a:pPr>
            <a:r>
              <a:rPr lang="en-US" sz="4400" dirty="0">
                <a:solidFill>
                  <a:prstClr val="white"/>
                </a:solidFill>
                <a:latin typeface="Aharoni" panose="02010803020104030203" pitchFamily="2" charset="-79"/>
                <a:cs typeface="Aharoni" panose="02010803020104030203" pitchFamily="2" charset="-79"/>
              </a:rPr>
              <a:t>…AND MORE!</a:t>
            </a:r>
          </a:p>
        </p:txBody>
      </p:sp>
    </p:spTree>
    <p:extLst>
      <p:ext uri="{BB962C8B-B14F-4D97-AF65-F5344CB8AC3E}">
        <p14:creationId xmlns:p14="http://schemas.microsoft.com/office/powerpoint/2010/main" val="33983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C7E33BF-A6E7-038D-992C-FD8B5799D4F5}"/>
              </a:ext>
            </a:extLst>
          </p:cNvPr>
          <p:cNvSpPr>
            <a:spLocks noGrp="1"/>
          </p:cNvSpPr>
          <p:nvPr>
            <p:ph type="body" sz="quarter" idx="11"/>
          </p:nvPr>
        </p:nvSpPr>
        <p:spPr>
          <a:xfrm>
            <a:off x="239487" y="2031043"/>
            <a:ext cx="6575109" cy="2946231"/>
          </a:xfrm>
        </p:spPr>
        <p:txBody>
          <a:bodyPr/>
          <a:lstStyle/>
          <a:p>
            <a:pPr>
              <a:lnSpc>
                <a:spcPts val="6133"/>
              </a:lnSpc>
              <a:spcBef>
                <a:spcPts val="0"/>
              </a:spcBef>
              <a:spcAft>
                <a:spcPts val="0"/>
              </a:spcAft>
            </a:pPr>
            <a:r>
              <a:rPr lang="en-US" sz="5867" dirty="0"/>
              <a:t>Spring 2024</a:t>
            </a:r>
          </a:p>
          <a:p>
            <a:pPr>
              <a:lnSpc>
                <a:spcPts val="6133"/>
              </a:lnSpc>
              <a:spcBef>
                <a:spcPts val="0"/>
              </a:spcBef>
              <a:spcAft>
                <a:spcPts val="0"/>
              </a:spcAft>
            </a:pPr>
            <a:r>
              <a:rPr lang="en-US" sz="5867" dirty="0"/>
              <a:t>Commencement</a:t>
            </a:r>
          </a:p>
          <a:p>
            <a:pPr>
              <a:lnSpc>
                <a:spcPts val="6133"/>
              </a:lnSpc>
              <a:spcBef>
                <a:spcPts val="0"/>
              </a:spcBef>
              <a:spcAft>
                <a:spcPts val="0"/>
              </a:spcAft>
            </a:pPr>
            <a:r>
              <a:rPr lang="en-US" sz="5867" dirty="0"/>
              <a:t>Ceremonies</a:t>
            </a:r>
          </a:p>
        </p:txBody>
      </p:sp>
      <p:sp>
        <p:nvSpPr>
          <p:cNvPr id="5" name="Text Placeholder 4">
            <a:extLst>
              <a:ext uri="{FF2B5EF4-FFF2-40B4-BE49-F238E27FC236}">
                <a16:creationId xmlns:a16="http://schemas.microsoft.com/office/drawing/2014/main" id="{4685FA87-F86E-4B2F-A25B-F1DF5211EE6F}"/>
              </a:ext>
            </a:extLst>
          </p:cNvPr>
          <p:cNvSpPr>
            <a:spLocks noGrp="1"/>
          </p:cNvSpPr>
          <p:nvPr>
            <p:ph type="body" sz="quarter" idx="10"/>
          </p:nvPr>
        </p:nvSpPr>
        <p:spPr>
          <a:xfrm>
            <a:off x="3439180" y="4533729"/>
            <a:ext cx="3375417" cy="1517920"/>
          </a:xfrm>
        </p:spPr>
        <p:txBody>
          <a:bodyPr/>
          <a:lstStyle/>
          <a:p>
            <a:r>
              <a:rPr lang="en-US" dirty="0"/>
              <a:t>University Events</a:t>
            </a:r>
          </a:p>
          <a:p>
            <a:r>
              <a:rPr lang="en-US" dirty="0"/>
              <a:t>February 7, 2024</a:t>
            </a:r>
          </a:p>
        </p:txBody>
      </p:sp>
    </p:spTree>
    <p:extLst>
      <p:ext uri="{BB962C8B-B14F-4D97-AF65-F5344CB8AC3E}">
        <p14:creationId xmlns:p14="http://schemas.microsoft.com/office/powerpoint/2010/main" val="1934159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C98627-6B74-52B6-D71C-DB48575728AF}"/>
              </a:ext>
            </a:extLst>
          </p:cNvPr>
          <p:cNvSpPr>
            <a:spLocks noGrp="1"/>
          </p:cNvSpPr>
          <p:nvPr>
            <p:ph type="title"/>
          </p:nvPr>
        </p:nvSpPr>
        <p:spPr/>
        <p:txBody>
          <a:bodyPr/>
          <a:lstStyle/>
          <a:p>
            <a:r>
              <a:rPr lang="en-US" sz="4800" dirty="0"/>
              <a:t>FAQs</a:t>
            </a:r>
          </a:p>
        </p:txBody>
      </p:sp>
      <p:sp>
        <p:nvSpPr>
          <p:cNvPr id="2" name="Content Placeholder 1">
            <a:extLst>
              <a:ext uri="{FF2B5EF4-FFF2-40B4-BE49-F238E27FC236}">
                <a16:creationId xmlns:a16="http://schemas.microsoft.com/office/drawing/2014/main" id="{CAE49F22-DCE5-ADBD-D11C-BBBBA0749735}"/>
              </a:ext>
            </a:extLst>
          </p:cNvPr>
          <p:cNvSpPr>
            <a:spLocks noGrp="1"/>
          </p:cNvSpPr>
          <p:nvPr>
            <p:ph sz="quarter" idx="15"/>
          </p:nvPr>
        </p:nvSpPr>
        <p:spPr/>
        <p:txBody>
          <a:bodyPr/>
          <a:lstStyle/>
          <a:p>
            <a:pPr marL="380977" indent="-380977">
              <a:spcBef>
                <a:spcPts val="0"/>
              </a:spcBef>
              <a:spcAft>
                <a:spcPts val="1333"/>
              </a:spcAft>
              <a:buClr>
                <a:schemeClr val="accent6">
                  <a:lumMod val="40000"/>
                  <a:lumOff val="60000"/>
                </a:schemeClr>
              </a:buClr>
              <a:buFont typeface="Arial" panose="020B0604020202020204" pitchFamily="34" charset="0"/>
              <a:buChar char="•"/>
            </a:pPr>
            <a:r>
              <a:rPr lang="en-US" sz="1600" b="1" dirty="0">
                <a:highlight>
                  <a:srgbClr val="E87500"/>
                </a:highlight>
              </a:rPr>
              <a:t>University Commencement </a:t>
            </a:r>
            <a:r>
              <a:rPr lang="en-US" sz="1600" dirty="0"/>
              <a:t>will honor the spring 2024 class as well as graduates from the preceding fall and summer. This year’s ceremony will be held on Friday, May 10 at 7:30 p.m.</a:t>
            </a:r>
          </a:p>
          <a:p>
            <a:pPr marL="380977" indent="-380977">
              <a:spcBef>
                <a:spcPts val="0"/>
              </a:spcBef>
              <a:spcAft>
                <a:spcPts val="1333"/>
              </a:spcAft>
              <a:buClr>
                <a:schemeClr val="accent6">
                  <a:lumMod val="40000"/>
                  <a:lumOff val="60000"/>
                </a:schemeClr>
              </a:buClr>
              <a:buFont typeface="Arial" panose="020B0604020202020204" pitchFamily="34" charset="0"/>
              <a:buChar char="•"/>
            </a:pPr>
            <a:r>
              <a:rPr lang="en-US" sz="1600" b="1" dirty="0">
                <a:highlight>
                  <a:srgbClr val="E87500"/>
                </a:highlight>
              </a:rPr>
              <a:t>School Commencement Ceremonies </a:t>
            </a:r>
            <a:r>
              <a:rPr lang="en-US" sz="1600" dirty="0"/>
              <a:t>will recognize graduates individually as they walk across the stage.</a:t>
            </a:r>
          </a:p>
          <a:p>
            <a:pPr marL="380977" indent="-380977">
              <a:spcBef>
                <a:spcPts val="0"/>
              </a:spcBef>
              <a:spcAft>
                <a:spcPts val="1333"/>
              </a:spcAft>
              <a:buClr>
                <a:schemeClr val="accent6">
                  <a:lumMod val="40000"/>
                  <a:lumOff val="60000"/>
                </a:schemeClr>
              </a:buClr>
              <a:buFont typeface="Arial" panose="020B0604020202020204" pitchFamily="34" charset="0"/>
              <a:buChar char="•"/>
            </a:pPr>
            <a:r>
              <a:rPr lang="en-US" sz="1600" dirty="0"/>
              <a:t>The official schedule of ceremonies with </a:t>
            </a:r>
            <a:r>
              <a:rPr lang="en-US" sz="1600" dirty="0">
                <a:highlight>
                  <a:srgbClr val="E87500"/>
                </a:highlight>
              </a:rPr>
              <a:t>program division </a:t>
            </a:r>
            <a:r>
              <a:rPr lang="en-US" sz="1600" dirty="0"/>
              <a:t>for JSOM and ECS will be published in two weeks. </a:t>
            </a:r>
          </a:p>
          <a:p>
            <a:pPr marL="380977" indent="-380977">
              <a:spcBef>
                <a:spcPts val="0"/>
              </a:spcBef>
              <a:spcAft>
                <a:spcPts val="1333"/>
              </a:spcAft>
              <a:buClr>
                <a:schemeClr val="accent6">
                  <a:lumMod val="40000"/>
                  <a:lumOff val="60000"/>
                </a:schemeClr>
              </a:buClr>
              <a:buFont typeface="Arial" panose="020B0604020202020204" pitchFamily="34" charset="0"/>
              <a:buChar char="•"/>
            </a:pPr>
            <a:r>
              <a:rPr lang="en-US" sz="1600" dirty="0"/>
              <a:t>BBS, NSM, JSOM &amp; ECS ceremonies will be held in the Activity Center. BASS, EPPS &amp; IS will be held in the ATC Lecture Hall. </a:t>
            </a:r>
          </a:p>
          <a:p>
            <a:pPr marL="380977" indent="-380977">
              <a:spcBef>
                <a:spcPts val="0"/>
              </a:spcBef>
              <a:spcAft>
                <a:spcPts val="1333"/>
              </a:spcAft>
              <a:buClr>
                <a:schemeClr val="accent6">
                  <a:lumMod val="40000"/>
                  <a:lumOff val="60000"/>
                </a:schemeClr>
              </a:buClr>
              <a:buFont typeface="Arial" panose="020B0604020202020204" pitchFamily="34" charset="0"/>
              <a:buChar char="•"/>
            </a:pPr>
            <a:r>
              <a:rPr lang="en-US" sz="1600" dirty="0"/>
              <a:t>Tickets will be released beginning </a:t>
            </a:r>
            <a:r>
              <a:rPr lang="en-US" sz="1600" b="1" dirty="0">
                <a:highlight>
                  <a:srgbClr val="E87500"/>
                </a:highlight>
              </a:rPr>
              <a:t>Monday, April 1. </a:t>
            </a:r>
          </a:p>
          <a:p>
            <a:pPr marL="380977" indent="-380977">
              <a:spcBef>
                <a:spcPts val="0"/>
              </a:spcBef>
              <a:spcAft>
                <a:spcPts val="1333"/>
              </a:spcAft>
              <a:buClr>
                <a:schemeClr val="accent6">
                  <a:lumMod val="40000"/>
                  <a:lumOff val="60000"/>
                </a:schemeClr>
              </a:buClr>
              <a:buFont typeface="Arial" panose="020B0604020202020204" pitchFamily="34" charset="0"/>
              <a:buChar char="•"/>
            </a:pPr>
            <a:r>
              <a:rPr lang="en-US" sz="1600" dirty="0"/>
              <a:t>Visit </a:t>
            </a:r>
            <a:r>
              <a:rPr lang="en-US" sz="1600" dirty="0">
                <a:hlinkClick r:id="rId3"/>
              </a:rPr>
              <a:t>https://graduation.utdallas.edu/</a:t>
            </a:r>
            <a:r>
              <a:rPr lang="en-US" sz="1600" dirty="0"/>
              <a:t> for more information. </a:t>
            </a:r>
          </a:p>
          <a:p>
            <a:pPr marL="380977" indent="-380977">
              <a:buClr>
                <a:schemeClr val="accent6">
                  <a:lumMod val="40000"/>
                  <a:lumOff val="60000"/>
                </a:schemeClr>
              </a:buClr>
              <a:buFont typeface="Arial" panose="020B0604020202020204" pitchFamily="34" charset="0"/>
              <a:buChar char="•"/>
            </a:pPr>
            <a:endParaRPr lang="en-US" sz="1333" dirty="0"/>
          </a:p>
          <a:p>
            <a:pPr marL="380977" indent="-380977">
              <a:buClr>
                <a:schemeClr val="accent6">
                  <a:lumMod val="40000"/>
                  <a:lumOff val="60000"/>
                </a:schemeClr>
              </a:buClr>
              <a:buFont typeface="Arial" panose="020B0604020202020204" pitchFamily="34" charset="0"/>
              <a:buChar char="•"/>
            </a:pPr>
            <a:endParaRPr lang="en-US" sz="1867" dirty="0"/>
          </a:p>
        </p:txBody>
      </p:sp>
      <p:pic>
        <p:nvPicPr>
          <p:cNvPr id="23" name="Content Placeholder 22" descr="A group of men wearing graduation gowns and orange sashes&#10;&#10;Description automatically generated">
            <a:extLst>
              <a:ext uri="{FF2B5EF4-FFF2-40B4-BE49-F238E27FC236}">
                <a16:creationId xmlns:a16="http://schemas.microsoft.com/office/drawing/2014/main" id="{488EA76B-F72D-F512-F190-6FA7FEE26F59}"/>
              </a:ext>
            </a:extLst>
          </p:cNvPr>
          <p:cNvPicPr>
            <a:picLocks noGrp="1" noChangeAspect="1"/>
          </p:cNvPicPr>
          <p:nvPr>
            <p:ph sz="quarter" idx="17"/>
          </p:nvPr>
        </p:nvPicPr>
        <p:blipFill>
          <a:blip r:embed="rId4" cstate="print">
            <a:extLst>
              <a:ext uri="{28A0092B-C50C-407E-A947-70E740481C1C}">
                <a14:useLocalDpi xmlns:a14="http://schemas.microsoft.com/office/drawing/2010/main" val="0"/>
              </a:ext>
            </a:extLst>
          </a:blip>
          <a:stretch>
            <a:fillRect/>
          </a:stretch>
        </p:blipFill>
        <p:spPr>
          <a:xfrm>
            <a:off x="8134530" y="2088895"/>
            <a:ext cx="3143071" cy="2096573"/>
          </a:xfrm>
        </p:spPr>
      </p:pic>
      <p:pic>
        <p:nvPicPr>
          <p:cNvPr id="25" name="Picture 24" descr="A group of people in graduation gowns&#10;&#10;Description automatically generated">
            <a:extLst>
              <a:ext uri="{FF2B5EF4-FFF2-40B4-BE49-F238E27FC236}">
                <a16:creationId xmlns:a16="http://schemas.microsoft.com/office/drawing/2014/main" id="{442E0826-85CD-9B64-086D-7F452D47BE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4530" y="4436874"/>
            <a:ext cx="3169991" cy="2114532"/>
          </a:xfrm>
          <a:prstGeom prst="rect">
            <a:avLst/>
          </a:prstGeom>
        </p:spPr>
      </p:pic>
    </p:spTree>
    <p:extLst>
      <p:ext uri="{BB962C8B-B14F-4D97-AF65-F5344CB8AC3E}">
        <p14:creationId xmlns:p14="http://schemas.microsoft.com/office/powerpoint/2010/main" val="4027055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188EE-F735-158D-1A48-2F956E06DEF8}"/>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16B5570-93E5-8A26-5C0C-6957A0D8128E}"/>
              </a:ext>
            </a:extLst>
          </p:cNvPr>
          <p:cNvSpPr>
            <a:spLocks noGrp="1"/>
          </p:cNvSpPr>
          <p:nvPr>
            <p:ph sz="quarter" idx="16"/>
          </p:nvPr>
        </p:nvSpPr>
        <p:spPr/>
        <p:txBody>
          <a:bodyPr/>
          <a:lstStyle/>
          <a:p>
            <a:pPr marL="16933">
              <a:lnSpc>
                <a:spcPct val="100000"/>
              </a:lnSpc>
              <a:spcBef>
                <a:spcPts val="667"/>
              </a:spcBef>
            </a:pPr>
            <a:r>
              <a:rPr lang="en-US" sz="1600" b="1" dirty="0">
                <a:latin typeface="+mj-lt"/>
                <a:cs typeface="Times New Roman"/>
              </a:rPr>
              <a:t>FAQ’S</a:t>
            </a:r>
          </a:p>
          <a:p>
            <a:pPr marL="245527" indent="-228594">
              <a:lnSpc>
                <a:spcPct val="100000"/>
              </a:lnSpc>
              <a:spcBef>
                <a:spcPts val="7"/>
              </a:spcBef>
              <a:spcAft>
                <a:spcPts val="800"/>
              </a:spcAft>
              <a:buFont typeface="Wingdings" panose="05000000000000000000" pitchFamily="2" charset="2"/>
              <a:buChar char="§"/>
            </a:pPr>
            <a:r>
              <a:rPr lang="en-US" sz="1600" dirty="0">
                <a:highlight>
                  <a:srgbClr val="E87500"/>
                </a:highlight>
                <a:latin typeface="+mj-lt"/>
                <a:cs typeface="Times New Roman"/>
              </a:rPr>
              <a:t>All</a:t>
            </a:r>
            <a:r>
              <a:rPr lang="en-US" sz="1600" spc="-13" dirty="0">
                <a:latin typeface="+mj-lt"/>
                <a:cs typeface="Times New Roman"/>
              </a:rPr>
              <a:t> </a:t>
            </a:r>
            <a:r>
              <a:rPr lang="en-US" sz="1600" dirty="0">
                <a:latin typeface="+mj-lt"/>
                <a:cs typeface="Times New Roman"/>
              </a:rPr>
              <a:t>graduating</a:t>
            </a:r>
            <a:r>
              <a:rPr lang="en-US" sz="1600" spc="-20" dirty="0">
                <a:latin typeface="+mj-lt"/>
                <a:cs typeface="Times New Roman"/>
              </a:rPr>
              <a:t> </a:t>
            </a:r>
            <a:r>
              <a:rPr lang="en-US" sz="1600" dirty="0">
                <a:latin typeface="+mj-lt"/>
                <a:cs typeface="Times New Roman"/>
              </a:rPr>
              <a:t>students</a:t>
            </a:r>
            <a:r>
              <a:rPr lang="en-US" sz="1600" spc="7" dirty="0">
                <a:latin typeface="+mj-lt"/>
                <a:cs typeface="Times New Roman"/>
              </a:rPr>
              <a:t> </a:t>
            </a:r>
            <a:r>
              <a:rPr lang="en-US" sz="1600" dirty="0">
                <a:latin typeface="+mj-lt"/>
                <a:cs typeface="Times New Roman"/>
              </a:rPr>
              <a:t>are eligible</a:t>
            </a:r>
            <a:r>
              <a:rPr lang="en-US" sz="1600" spc="-13" dirty="0">
                <a:latin typeface="+mj-lt"/>
                <a:cs typeface="Times New Roman"/>
              </a:rPr>
              <a:t> </a:t>
            </a:r>
            <a:r>
              <a:rPr lang="en-US" sz="1600" dirty="0">
                <a:latin typeface="+mj-lt"/>
                <a:cs typeface="Times New Roman"/>
              </a:rPr>
              <a:t>to </a:t>
            </a:r>
            <a:r>
              <a:rPr lang="en-US" sz="1600" spc="-13" dirty="0">
                <a:latin typeface="+mj-lt"/>
                <a:cs typeface="Times New Roman"/>
              </a:rPr>
              <a:t>apply</a:t>
            </a:r>
          </a:p>
          <a:p>
            <a:pPr marL="245527" indent="-228594">
              <a:lnSpc>
                <a:spcPct val="100000"/>
              </a:lnSpc>
              <a:spcBef>
                <a:spcPts val="7"/>
              </a:spcBef>
              <a:spcAft>
                <a:spcPts val="800"/>
              </a:spcAft>
              <a:buFont typeface="Wingdings" panose="05000000000000000000" pitchFamily="2" charset="2"/>
              <a:buChar char="§"/>
            </a:pPr>
            <a:r>
              <a:rPr lang="en-US" sz="1600" dirty="0">
                <a:latin typeface="+mj-lt"/>
                <a:cs typeface="Times New Roman"/>
              </a:rPr>
              <a:t>Deadline to apply is </a:t>
            </a:r>
            <a:r>
              <a:rPr lang="en-US" sz="1600" b="1" dirty="0">
                <a:highlight>
                  <a:srgbClr val="E87500"/>
                </a:highlight>
                <a:latin typeface="+mj-lt"/>
                <a:cs typeface="Times New Roman"/>
              </a:rPr>
              <a:t>March</a:t>
            </a:r>
            <a:r>
              <a:rPr lang="en-US" sz="1600" b="1" spc="7" dirty="0">
                <a:highlight>
                  <a:srgbClr val="E87500"/>
                </a:highlight>
                <a:latin typeface="+mj-lt"/>
                <a:cs typeface="Times New Roman"/>
              </a:rPr>
              <a:t> </a:t>
            </a:r>
            <a:r>
              <a:rPr lang="en-US" sz="1600" b="1" dirty="0">
                <a:highlight>
                  <a:srgbClr val="E87500"/>
                </a:highlight>
                <a:latin typeface="+mj-lt"/>
                <a:cs typeface="Times New Roman"/>
              </a:rPr>
              <a:t>31</a:t>
            </a:r>
          </a:p>
          <a:p>
            <a:pPr marL="16933">
              <a:lnSpc>
                <a:spcPct val="100000"/>
              </a:lnSpc>
              <a:spcBef>
                <a:spcPts val="667"/>
              </a:spcBef>
              <a:buNone/>
            </a:pPr>
            <a:r>
              <a:rPr lang="en-US" sz="1600" b="1" spc="-13" dirty="0">
                <a:latin typeface="+mj-lt"/>
                <a:cs typeface="Times New Roman"/>
              </a:rPr>
              <a:t>Helpful Pointers</a:t>
            </a:r>
          </a:p>
          <a:p>
            <a:pPr marL="245527" indent="-228594">
              <a:lnSpc>
                <a:spcPct val="100000"/>
              </a:lnSpc>
              <a:spcBef>
                <a:spcPts val="7"/>
              </a:spcBef>
              <a:spcAft>
                <a:spcPts val="800"/>
              </a:spcAft>
              <a:buFont typeface="Wingdings" panose="05000000000000000000" pitchFamily="2" charset="2"/>
              <a:buChar char="§"/>
            </a:pPr>
            <a:r>
              <a:rPr lang="en-US" sz="1600" dirty="0">
                <a:latin typeface="+mj-lt"/>
                <a:cs typeface="Times New Roman"/>
              </a:rPr>
              <a:t>Speeches should</a:t>
            </a:r>
            <a:r>
              <a:rPr lang="en-US" sz="1600" spc="-13" dirty="0">
                <a:latin typeface="+mj-lt"/>
                <a:cs typeface="Times New Roman"/>
              </a:rPr>
              <a:t> </a:t>
            </a:r>
            <a:r>
              <a:rPr lang="en-US" sz="1600" dirty="0">
                <a:latin typeface="+mj-lt"/>
                <a:cs typeface="Times New Roman"/>
              </a:rPr>
              <a:t>be </a:t>
            </a:r>
            <a:r>
              <a:rPr lang="en-US" sz="1600" spc="-13" dirty="0">
                <a:latin typeface="+mj-lt"/>
                <a:cs typeface="Times New Roman"/>
              </a:rPr>
              <a:t>3-</a:t>
            </a:r>
            <a:r>
              <a:rPr lang="en-US" sz="1600" dirty="0">
                <a:latin typeface="+mj-lt"/>
                <a:cs typeface="Times New Roman"/>
              </a:rPr>
              <a:t>5</a:t>
            </a:r>
            <a:r>
              <a:rPr lang="en-US" sz="1600" spc="-13" dirty="0">
                <a:latin typeface="+mj-lt"/>
                <a:cs typeface="Times New Roman"/>
              </a:rPr>
              <a:t> </a:t>
            </a:r>
            <a:r>
              <a:rPr lang="en-US" sz="1600" dirty="0">
                <a:latin typeface="+mj-lt"/>
                <a:cs typeface="Times New Roman"/>
              </a:rPr>
              <a:t>minutes</a:t>
            </a:r>
            <a:r>
              <a:rPr lang="en-US" sz="1600" spc="-13" dirty="0">
                <a:latin typeface="+mj-lt"/>
                <a:cs typeface="Times New Roman"/>
              </a:rPr>
              <a:t> </a:t>
            </a:r>
            <a:r>
              <a:rPr lang="en-US" sz="1600" dirty="0">
                <a:latin typeface="+mj-lt"/>
                <a:cs typeface="Times New Roman"/>
              </a:rPr>
              <a:t>in</a:t>
            </a:r>
            <a:r>
              <a:rPr lang="en-US" sz="1600" spc="-13" dirty="0">
                <a:latin typeface="+mj-lt"/>
                <a:cs typeface="Times New Roman"/>
              </a:rPr>
              <a:t> length</a:t>
            </a:r>
          </a:p>
          <a:p>
            <a:pPr marL="245527" indent="-228594">
              <a:lnSpc>
                <a:spcPct val="100000"/>
              </a:lnSpc>
              <a:spcBef>
                <a:spcPts val="7"/>
              </a:spcBef>
              <a:spcAft>
                <a:spcPts val="800"/>
              </a:spcAft>
              <a:buFont typeface="Wingdings" panose="05000000000000000000" pitchFamily="2" charset="2"/>
              <a:buChar char="§"/>
            </a:pPr>
            <a:r>
              <a:rPr lang="en-US" sz="1600" dirty="0">
                <a:latin typeface="+mj-lt"/>
                <a:cs typeface="Times New Roman"/>
              </a:rPr>
              <a:t>Keep</a:t>
            </a:r>
            <a:r>
              <a:rPr lang="en-US" sz="1600" spc="-13" dirty="0">
                <a:latin typeface="+mj-lt"/>
                <a:cs typeface="Times New Roman"/>
              </a:rPr>
              <a:t> </a:t>
            </a:r>
            <a:r>
              <a:rPr lang="en-US" sz="1600" dirty="0">
                <a:latin typeface="+mj-lt"/>
                <a:cs typeface="Times New Roman"/>
              </a:rPr>
              <a:t>it</a:t>
            </a:r>
            <a:r>
              <a:rPr lang="en-US" sz="1600" spc="-7" dirty="0">
                <a:latin typeface="+mj-lt"/>
                <a:cs typeface="Times New Roman"/>
              </a:rPr>
              <a:t> </a:t>
            </a:r>
            <a:r>
              <a:rPr lang="en-US" sz="1600" dirty="0">
                <a:latin typeface="+mj-lt"/>
                <a:cs typeface="Times New Roman"/>
              </a:rPr>
              <a:t>positive</a:t>
            </a:r>
            <a:r>
              <a:rPr lang="en-US" sz="1600" spc="-13" dirty="0">
                <a:latin typeface="+mj-lt"/>
                <a:cs typeface="Times New Roman"/>
              </a:rPr>
              <a:t> </a:t>
            </a:r>
            <a:r>
              <a:rPr lang="en-US" sz="1600" dirty="0">
                <a:latin typeface="+mj-lt"/>
                <a:cs typeface="Times New Roman"/>
              </a:rPr>
              <a:t>and</a:t>
            </a:r>
            <a:r>
              <a:rPr lang="en-US" sz="1600" spc="-27" dirty="0">
                <a:latin typeface="+mj-lt"/>
                <a:cs typeface="Times New Roman"/>
              </a:rPr>
              <a:t> </a:t>
            </a:r>
            <a:r>
              <a:rPr lang="en-US" sz="1600" spc="-13" dirty="0">
                <a:latin typeface="+mj-lt"/>
                <a:cs typeface="Times New Roman"/>
              </a:rPr>
              <a:t>inspirational</a:t>
            </a:r>
          </a:p>
          <a:p>
            <a:pPr marL="245527" indent="-228594">
              <a:lnSpc>
                <a:spcPct val="100000"/>
              </a:lnSpc>
              <a:spcBef>
                <a:spcPts val="7"/>
              </a:spcBef>
              <a:spcAft>
                <a:spcPts val="800"/>
              </a:spcAft>
              <a:buFont typeface="Wingdings" panose="05000000000000000000" pitchFamily="2" charset="2"/>
              <a:buChar char="§"/>
            </a:pPr>
            <a:r>
              <a:rPr lang="en-US" sz="1600" dirty="0">
                <a:latin typeface="+mj-lt"/>
                <a:cs typeface="Times New Roman"/>
              </a:rPr>
              <a:t>Remember</a:t>
            </a:r>
            <a:r>
              <a:rPr lang="en-US" sz="1600" spc="-7" dirty="0">
                <a:latin typeface="+mj-lt"/>
                <a:cs typeface="Times New Roman"/>
              </a:rPr>
              <a:t> </a:t>
            </a:r>
            <a:r>
              <a:rPr lang="en-US" sz="1600" dirty="0">
                <a:latin typeface="+mj-lt"/>
                <a:cs typeface="Times New Roman"/>
              </a:rPr>
              <a:t>your</a:t>
            </a:r>
            <a:r>
              <a:rPr lang="en-US" sz="1600" spc="-7" dirty="0">
                <a:latin typeface="+mj-lt"/>
                <a:cs typeface="Times New Roman"/>
              </a:rPr>
              <a:t> </a:t>
            </a:r>
            <a:r>
              <a:rPr lang="en-US" sz="1600" dirty="0">
                <a:latin typeface="+mj-lt"/>
                <a:cs typeface="Times New Roman"/>
              </a:rPr>
              <a:t>audience!</a:t>
            </a:r>
            <a:r>
              <a:rPr lang="en-US" sz="1600" spc="-27" dirty="0">
                <a:latin typeface="+mj-lt"/>
                <a:cs typeface="Times New Roman"/>
              </a:rPr>
              <a:t> </a:t>
            </a:r>
            <a:r>
              <a:rPr lang="en-US" sz="1600" dirty="0">
                <a:latin typeface="+mj-lt"/>
                <a:cs typeface="Times New Roman"/>
              </a:rPr>
              <a:t>More</a:t>
            </a:r>
            <a:r>
              <a:rPr lang="en-US" sz="1600" spc="-27" dirty="0">
                <a:latin typeface="+mj-lt"/>
                <a:cs typeface="Times New Roman"/>
              </a:rPr>
              <a:t> </a:t>
            </a:r>
            <a:r>
              <a:rPr lang="en-US" sz="1600" dirty="0">
                <a:latin typeface="+mj-lt"/>
                <a:cs typeface="Times New Roman"/>
              </a:rPr>
              <a:t>“we”</a:t>
            </a:r>
            <a:r>
              <a:rPr lang="en-US" sz="1600" spc="-20" dirty="0">
                <a:latin typeface="+mj-lt"/>
                <a:cs typeface="Times New Roman"/>
              </a:rPr>
              <a:t> </a:t>
            </a:r>
            <a:r>
              <a:rPr lang="en-US" sz="1600" dirty="0">
                <a:latin typeface="+mj-lt"/>
                <a:cs typeface="Times New Roman"/>
              </a:rPr>
              <a:t>and</a:t>
            </a:r>
            <a:r>
              <a:rPr lang="en-US" sz="1600" spc="-33" dirty="0">
                <a:latin typeface="+mj-lt"/>
                <a:cs typeface="Times New Roman"/>
              </a:rPr>
              <a:t> </a:t>
            </a:r>
            <a:r>
              <a:rPr lang="en-US" sz="1600" dirty="0">
                <a:latin typeface="+mj-lt"/>
                <a:cs typeface="Times New Roman"/>
              </a:rPr>
              <a:t>less</a:t>
            </a:r>
            <a:r>
              <a:rPr lang="en-US" sz="1600" spc="-13" dirty="0">
                <a:latin typeface="+mj-lt"/>
                <a:cs typeface="Times New Roman"/>
              </a:rPr>
              <a:t> </a:t>
            </a:r>
            <a:r>
              <a:rPr lang="en-US" sz="1600" spc="-33" dirty="0">
                <a:latin typeface="+mj-lt"/>
                <a:cs typeface="Times New Roman"/>
              </a:rPr>
              <a:t>“I”</a:t>
            </a:r>
          </a:p>
          <a:p>
            <a:pPr marL="245527" indent="-228594">
              <a:lnSpc>
                <a:spcPct val="100000"/>
              </a:lnSpc>
              <a:spcBef>
                <a:spcPts val="7"/>
              </a:spcBef>
              <a:spcAft>
                <a:spcPts val="800"/>
              </a:spcAft>
              <a:buFont typeface="Wingdings" panose="05000000000000000000" pitchFamily="2" charset="2"/>
              <a:buChar char="§"/>
            </a:pPr>
            <a:r>
              <a:rPr lang="en-US" sz="1600" dirty="0">
                <a:latin typeface="+mj-lt"/>
                <a:cs typeface="Times New Roman"/>
              </a:rPr>
              <a:t>Not every</a:t>
            </a:r>
            <a:r>
              <a:rPr lang="en-US" sz="1600" spc="-7" dirty="0">
                <a:latin typeface="+mj-lt"/>
                <a:cs typeface="Times New Roman"/>
              </a:rPr>
              <a:t> </a:t>
            </a:r>
            <a:r>
              <a:rPr lang="en-US" sz="1600" dirty="0">
                <a:latin typeface="+mj-lt"/>
                <a:cs typeface="Times New Roman"/>
              </a:rPr>
              <a:t>student</a:t>
            </a:r>
            <a:r>
              <a:rPr lang="en-US" sz="1600" spc="-13" dirty="0">
                <a:latin typeface="+mj-lt"/>
                <a:cs typeface="Times New Roman"/>
              </a:rPr>
              <a:t> </a:t>
            </a:r>
            <a:r>
              <a:rPr lang="en-US" sz="1600" dirty="0">
                <a:latin typeface="+mj-lt"/>
                <a:cs typeface="Times New Roman"/>
              </a:rPr>
              <a:t>is</a:t>
            </a:r>
            <a:r>
              <a:rPr lang="en-US" sz="1600" spc="-7" dirty="0">
                <a:latin typeface="+mj-lt"/>
                <a:cs typeface="Times New Roman"/>
              </a:rPr>
              <a:t> </a:t>
            </a:r>
            <a:r>
              <a:rPr lang="en-US" sz="1600" dirty="0">
                <a:latin typeface="+mj-lt"/>
                <a:cs typeface="Times New Roman"/>
              </a:rPr>
              <a:t>graduating</a:t>
            </a:r>
            <a:r>
              <a:rPr lang="en-US" sz="1600" spc="-27" dirty="0">
                <a:latin typeface="+mj-lt"/>
                <a:cs typeface="Times New Roman"/>
              </a:rPr>
              <a:t> </a:t>
            </a:r>
            <a:r>
              <a:rPr lang="en-US" sz="1600" dirty="0">
                <a:latin typeface="+mj-lt"/>
                <a:cs typeface="Times New Roman"/>
              </a:rPr>
              <a:t>in 4</a:t>
            </a:r>
            <a:r>
              <a:rPr lang="en-US" sz="1600" spc="-27" dirty="0">
                <a:latin typeface="+mj-lt"/>
                <a:cs typeface="Times New Roman"/>
              </a:rPr>
              <a:t> </a:t>
            </a:r>
            <a:r>
              <a:rPr lang="en-US" sz="1600" dirty="0">
                <a:latin typeface="+mj-lt"/>
                <a:cs typeface="Times New Roman"/>
              </a:rPr>
              <a:t>years and/or</a:t>
            </a:r>
            <a:r>
              <a:rPr lang="en-US" sz="1600" spc="-20" dirty="0">
                <a:latin typeface="+mj-lt"/>
                <a:cs typeface="Times New Roman"/>
              </a:rPr>
              <a:t> </a:t>
            </a:r>
            <a:r>
              <a:rPr lang="en-US" sz="1600" dirty="0">
                <a:latin typeface="+mj-lt"/>
                <a:cs typeface="Times New Roman"/>
              </a:rPr>
              <a:t>is</a:t>
            </a:r>
            <a:r>
              <a:rPr lang="en-US" sz="1600" spc="-7" dirty="0">
                <a:latin typeface="+mj-lt"/>
                <a:cs typeface="Times New Roman"/>
              </a:rPr>
              <a:t> </a:t>
            </a:r>
            <a:r>
              <a:rPr lang="en-US" sz="1600" dirty="0">
                <a:latin typeface="+mj-lt"/>
                <a:cs typeface="Times New Roman"/>
              </a:rPr>
              <a:t>receiving the</a:t>
            </a:r>
            <a:r>
              <a:rPr lang="en-US" sz="1600" spc="-7" dirty="0">
                <a:latin typeface="+mj-lt"/>
                <a:cs typeface="Times New Roman"/>
              </a:rPr>
              <a:t> </a:t>
            </a:r>
            <a:r>
              <a:rPr lang="en-US" sz="1600" dirty="0">
                <a:latin typeface="+mj-lt"/>
                <a:cs typeface="Times New Roman"/>
              </a:rPr>
              <a:t>same</a:t>
            </a:r>
            <a:r>
              <a:rPr lang="en-US" sz="1600" spc="-7" dirty="0">
                <a:latin typeface="+mj-lt"/>
                <a:cs typeface="Times New Roman"/>
              </a:rPr>
              <a:t> </a:t>
            </a:r>
            <a:r>
              <a:rPr lang="en-US" sz="1600" dirty="0">
                <a:latin typeface="+mj-lt"/>
                <a:cs typeface="Times New Roman"/>
              </a:rPr>
              <a:t>degree</a:t>
            </a:r>
            <a:r>
              <a:rPr lang="en-US" sz="1600" spc="-13" dirty="0">
                <a:latin typeface="+mj-lt"/>
                <a:cs typeface="Times New Roman"/>
              </a:rPr>
              <a:t> </a:t>
            </a:r>
            <a:r>
              <a:rPr lang="en-US" sz="1600" dirty="0">
                <a:latin typeface="+mj-lt"/>
                <a:cs typeface="Times New Roman"/>
              </a:rPr>
              <a:t>as</a:t>
            </a:r>
            <a:r>
              <a:rPr lang="en-US" sz="1600" spc="-7" dirty="0">
                <a:latin typeface="+mj-lt"/>
                <a:cs typeface="Times New Roman"/>
              </a:rPr>
              <a:t> </a:t>
            </a:r>
            <a:r>
              <a:rPr lang="en-US" sz="1600" spc="-33" dirty="0">
                <a:latin typeface="+mj-lt"/>
                <a:cs typeface="Times New Roman"/>
              </a:rPr>
              <a:t>you</a:t>
            </a:r>
            <a:endParaRPr lang="en-US" sz="1600" dirty="0">
              <a:latin typeface="+mj-lt"/>
              <a:cs typeface="Times New Roman"/>
            </a:endParaRPr>
          </a:p>
          <a:p>
            <a:endParaRPr lang="en-US" dirty="0"/>
          </a:p>
        </p:txBody>
      </p:sp>
      <p:sp>
        <p:nvSpPr>
          <p:cNvPr id="5" name="Title 4">
            <a:extLst>
              <a:ext uri="{FF2B5EF4-FFF2-40B4-BE49-F238E27FC236}">
                <a16:creationId xmlns:a16="http://schemas.microsoft.com/office/drawing/2014/main" id="{6CED3145-FA52-A17B-535E-26115620E0C4}"/>
              </a:ext>
            </a:extLst>
          </p:cNvPr>
          <p:cNvSpPr>
            <a:spLocks noGrp="1"/>
          </p:cNvSpPr>
          <p:nvPr>
            <p:ph type="title"/>
          </p:nvPr>
        </p:nvSpPr>
        <p:spPr/>
        <p:txBody>
          <a:bodyPr/>
          <a:lstStyle/>
          <a:p>
            <a:r>
              <a:rPr lang="en-US" sz="4800" dirty="0"/>
              <a:t>Student Speaker</a:t>
            </a:r>
          </a:p>
        </p:txBody>
      </p:sp>
      <p:sp>
        <p:nvSpPr>
          <p:cNvPr id="11" name="Content Placeholder 10">
            <a:extLst>
              <a:ext uri="{FF2B5EF4-FFF2-40B4-BE49-F238E27FC236}">
                <a16:creationId xmlns:a16="http://schemas.microsoft.com/office/drawing/2014/main" id="{01F3BA2E-C698-5CE8-1258-8A68AE86322C}"/>
              </a:ext>
            </a:extLst>
          </p:cNvPr>
          <p:cNvSpPr>
            <a:spLocks noGrp="1"/>
          </p:cNvSpPr>
          <p:nvPr>
            <p:ph sz="quarter" idx="15"/>
          </p:nvPr>
        </p:nvSpPr>
        <p:spPr/>
        <p:txBody>
          <a:bodyPr/>
          <a:lstStyle/>
          <a:p>
            <a:pPr marL="16933">
              <a:lnSpc>
                <a:spcPct val="100000"/>
              </a:lnSpc>
              <a:spcBef>
                <a:spcPts val="673"/>
              </a:spcBef>
            </a:pPr>
            <a:r>
              <a:rPr lang="en-US" sz="1600" b="1" dirty="0">
                <a:latin typeface="+mj-lt"/>
                <a:cs typeface="Times New Roman"/>
              </a:rPr>
              <a:t>Applying is </a:t>
            </a:r>
            <a:r>
              <a:rPr lang="en-US" sz="1600" b="1" spc="-13" dirty="0">
                <a:latin typeface="+mj-lt"/>
                <a:cs typeface="Times New Roman"/>
              </a:rPr>
              <a:t>Easy!</a:t>
            </a:r>
            <a:endParaRPr lang="en-US" sz="1600" b="1" dirty="0">
              <a:latin typeface="+mj-lt"/>
              <a:cs typeface="Times New Roman"/>
            </a:endParaRPr>
          </a:p>
          <a:p>
            <a:pPr marL="16933" marR="496981">
              <a:lnSpc>
                <a:spcPct val="100000"/>
              </a:lnSpc>
              <a:spcBef>
                <a:spcPts val="7"/>
              </a:spcBef>
            </a:pPr>
            <a:r>
              <a:rPr lang="en-US" sz="1600" dirty="0">
                <a:latin typeface="+mj-lt"/>
                <a:cs typeface="Times New Roman"/>
              </a:rPr>
              <a:t>Step</a:t>
            </a:r>
            <a:r>
              <a:rPr lang="en-US" sz="1600" spc="-13" dirty="0">
                <a:latin typeface="+mj-lt"/>
                <a:cs typeface="Times New Roman"/>
              </a:rPr>
              <a:t> </a:t>
            </a:r>
            <a:r>
              <a:rPr lang="en-US" sz="1600" dirty="0">
                <a:latin typeface="+mj-lt"/>
                <a:cs typeface="Times New Roman"/>
              </a:rPr>
              <a:t>1:</a:t>
            </a:r>
            <a:r>
              <a:rPr lang="en-US" sz="1600" spc="-7" dirty="0">
                <a:latin typeface="+mj-lt"/>
                <a:cs typeface="Times New Roman"/>
              </a:rPr>
              <a:t> </a:t>
            </a:r>
            <a:r>
              <a:rPr lang="en-US" sz="1600" dirty="0">
                <a:latin typeface="+mj-lt"/>
                <a:cs typeface="Times New Roman"/>
              </a:rPr>
              <a:t>Visit</a:t>
            </a:r>
            <a:r>
              <a:rPr lang="en-US" sz="1600" spc="-7" dirty="0">
                <a:latin typeface="+mj-lt"/>
                <a:cs typeface="Times New Roman"/>
              </a:rPr>
              <a:t> </a:t>
            </a:r>
            <a:r>
              <a:rPr lang="en-US" sz="1600" b="1" i="1" dirty="0">
                <a:highlight>
                  <a:srgbClr val="E87500"/>
                </a:highlight>
                <a:latin typeface="+mj-lt"/>
                <a:cs typeface="Times New Roman"/>
              </a:rPr>
              <a:t>Commencement</a:t>
            </a:r>
            <a:r>
              <a:rPr lang="en-US" sz="1600" b="1" i="1" spc="-13" dirty="0">
                <a:highlight>
                  <a:srgbClr val="E87500"/>
                </a:highlight>
                <a:latin typeface="+mj-lt"/>
                <a:cs typeface="Times New Roman"/>
              </a:rPr>
              <a:t> </a:t>
            </a:r>
            <a:r>
              <a:rPr lang="en-US" sz="1600" b="1" i="1" dirty="0">
                <a:highlight>
                  <a:srgbClr val="E87500"/>
                </a:highlight>
                <a:latin typeface="+mj-lt"/>
                <a:cs typeface="Times New Roman"/>
              </a:rPr>
              <a:t>Student</a:t>
            </a:r>
            <a:r>
              <a:rPr lang="en-US" sz="1600" b="1" i="1" spc="-7" dirty="0">
                <a:highlight>
                  <a:srgbClr val="E87500"/>
                </a:highlight>
                <a:latin typeface="+mj-lt"/>
                <a:cs typeface="Times New Roman"/>
              </a:rPr>
              <a:t> </a:t>
            </a:r>
            <a:r>
              <a:rPr lang="en-US" sz="1600" b="1" i="1" dirty="0">
                <a:highlight>
                  <a:srgbClr val="E87500"/>
                </a:highlight>
                <a:latin typeface="+mj-lt"/>
                <a:cs typeface="Times New Roman"/>
              </a:rPr>
              <a:t>Speaker</a:t>
            </a:r>
            <a:r>
              <a:rPr lang="en-US" sz="1600" b="1" i="1" spc="-7" dirty="0">
                <a:highlight>
                  <a:srgbClr val="E87500"/>
                </a:highlight>
                <a:latin typeface="+mj-lt"/>
                <a:cs typeface="Times New Roman"/>
              </a:rPr>
              <a:t> </a:t>
            </a:r>
            <a:r>
              <a:rPr lang="en-US" sz="1600" b="1" i="1" dirty="0">
                <a:highlight>
                  <a:srgbClr val="E87500"/>
                </a:highlight>
                <a:latin typeface="+mj-lt"/>
                <a:cs typeface="Times New Roman"/>
              </a:rPr>
              <a:t>Application</a:t>
            </a:r>
            <a:r>
              <a:rPr lang="en-US" sz="1600" b="1" i="1" spc="-13" dirty="0">
                <a:highlight>
                  <a:srgbClr val="E87500"/>
                </a:highlight>
                <a:latin typeface="+mj-lt"/>
                <a:cs typeface="Times New Roman"/>
              </a:rPr>
              <a:t> </a:t>
            </a:r>
            <a:r>
              <a:rPr lang="en-US" sz="1600" dirty="0">
                <a:latin typeface="+mj-lt"/>
                <a:cs typeface="Times New Roman"/>
              </a:rPr>
              <a:t>under</a:t>
            </a:r>
            <a:r>
              <a:rPr lang="en-US" sz="1600" spc="-27" dirty="0">
                <a:latin typeface="+mj-lt"/>
                <a:cs typeface="Times New Roman"/>
              </a:rPr>
              <a:t> </a:t>
            </a:r>
            <a:r>
              <a:rPr lang="en-US" sz="1600" dirty="0">
                <a:latin typeface="+mj-lt"/>
                <a:cs typeface="Times New Roman"/>
              </a:rPr>
              <a:t>My</a:t>
            </a:r>
            <a:r>
              <a:rPr lang="en-US" sz="1600" spc="-7" dirty="0">
                <a:latin typeface="+mj-lt"/>
                <a:cs typeface="Times New Roman"/>
              </a:rPr>
              <a:t> </a:t>
            </a:r>
            <a:r>
              <a:rPr lang="en-US" sz="1600" dirty="0">
                <a:latin typeface="+mj-lt"/>
                <a:cs typeface="Times New Roman"/>
              </a:rPr>
              <a:t>Organizations</a:t>
            </a:r>
            <a:r>
              <a:rPr lang="en-US" sz="1600" spc="-13" dirty="0">
                <a:latin typeface="+mj-lt"/>
                <a:cs typeface="Times New Roman"/>
              </a:rPr>
              <a:t> </a:t>
            </a:r>
            <a:r>
              <a:rPr lang="en-US" sz="1600" dirty="0">
                <a:latin typeface="+mj-lt"/>
                <a:cs typeface="Times New Roman"/>
              </a:rPr>
              <a:t>in</a:t>
            </a:r>
            <a:r>
              <a:rPr lang="en-US" sz="1600" spc="-13" dirty="0">
                <a:latin typeface="+mj-lt"/>
                <a:cs typeface="Times New Roman"/>
              </a:rPr>
              <a:t> eLearning </a:t>
            </a:r>
          </a:p>
          <a:p>
            <a:pPr marL="16933" marR="496981">
              <a:lnSpc>
                <a:spcPct val="100000"/>
              </a:lnSpc>
              <a:spcBef>
                <a:spcPts val="7"/>
              </a:spcBef>
            </a:pPr>
            <a:r>
              <a:rPr lang="en-US" sz="1600" b="1" dirty="0">
                <a:latin typeface="+mj-lt"/>
                <a:cs typeface="Times New Roman"/>
              </a:rPr>
              <a:t>Step 2:</a:t>
            </a:r>
            <a:r>
              <a:rPr lang="en-US" sz="1600" b="1" spc="7" dirty="0">
                <a:latin typeface="+mj-lt"/>
                <a:cs typeface="Times New Roman"/>
              </a:rPr>
              <a:t> </a:t>
            </a:r>
            <a:r>
              <a:rPr lang="en-US" sz="1600" b="1" dirty="0">
                <a:latin typeface="+mj-lt"/>
                <a:cs typeface="Times New Roman"/>
              </a:rPr>
              <a:t>Submit these</a:t>
            </a:r>
            <a:r>
              <a:rPr lang="en-US" sz="1600" b="1" spc="20" dirty="0">
                <a:latin typeface="+mj-lt"/>
                <a:cs typeface="Times New Roman"/>
              </a:rPr>
              <a:t> </a:t>
            </a:r>
            <a:r>
              <a:rPr lang="en-US" sz="1600" b="1" dirty="0">
                <a:highlight>
                  <a:srgbClr val="E87500"/>
                </a:highlight>
                <a:latin typeface="+mj-lt"/>
                <a:cs typeface="Times New Roman"/>
              </a:rPr>
              <a:t>4</a:t>
            </a:r>
            <a:r>
              <a:rPr lang="en-US" sz="1600" b="1" spc="20" dirty="0">
                <a:highlight>
                  <a:srgbClr val="E87500"/>
                </a:highlight>
                <a:latin typeface="+mj-lt"/>
                <a:cs typeface="Times New Roman"/>
              </a:rPr>
              <a:t> Documents </a:t>
            </a:r>
          </a:p>
          <a:p>
            <a:pPr marL="245527" marR="496981" indent="-228594">
              <a:lnSpc>
                <a:spcPct val="100000"/>
              </a:lnSpc>
              <a:spcBef>
                <a:spcPts val="7"/>
              </a:spcBef>
              <a:buFont typeface="Wingdings" panose="05000000000000000000" pitchFamily="2" charset="2"/>
              <a:buChar char="§"/>
            </a:pPr>
            <a:r>
              <a:rPr lang="en-US" sz="1600" dirty="0">
                <a:latin typeface="+mj-lt"/>
                <a:cs typeface="Times New Roman"/>
              </a:rPr>
              <a:t>Application</a:t>
            </a:r>
            <a:r>
              <a:rPr lang="en-US" sz="1600" spc="-20" dirty="0">
                <a:latin typeface="+mj-lt"/>
                <a:cs typeface="Times New Roman"/>
              </a:rPr>
              <a:t> </a:t>
            </a:r>
          </a:p>
          <a:p>
            <a:pPr marL="245527" marR="496981" indent="-228594">
              <a:lnSpc>
                <a:spcPct val="100000"/>
              </a:lnSpc>
              <a:spcBef>
                <a:spcPts val="7"/>
              </a:spcBef>
              <a:spcAft>
                <a:spcPts val="800"/>
              </a:spcAft>
              <a:buFont typeface="Wingdings" panose="05000000000000000000" pitchFamily="2" charset="2"/>
              <a:buChar char="§"/>
            </a:pPr>
            <a:r>
              <a:rPr lang="en-US" sz="1600" dirty="0">
                <a:latin typeface="+mj-lt"/>
                <a:cs typeface="Times New Roman"/>
              </a:rPr>
              <a:t>Your</a:t>
            </a:r>
            <a:r>
              <a:rPr lang="en-US" sz="1600" spc="-20" dirty="0">
                <a:latin typeface="+mj-lt"/>
                <a:cs typeface="Times New Roman"/>
              </a:rPr>
              <a:t> </a:t>
            </a:r>
            <a:r>
              <a:rPr lang="en-US" sz="1600" spc="-13" dirty="0">
                <a:latin typeface="+mj-lt"/>
                <a:cs typeface="Times New Roman"/>
              </a:rPr>
              <a:t>résumé</a:t>
            </a:r>
          </a:p>
          <a:p>
            <a:pPr marL="245527" marR="496981" indent="-228594">
              <a:lnSpc>
                <a:spcPct val="100000"/>
              </a:lnSpc>
              <a:spcBef>
                <a:spcPts val="7"/>
              </a:spcBef>
              <a:spcAft>
                <a:spcPts val="800"/>
              </a:spcAft>
              <a:buFont typeface="Wingdings" panose="05000000000000000000" pitchFamily="2" charset="2"/>
              <a:buChar char="§"/>
            </a:pPr>
            <a:r>
              <a:rPr lang="en-US" sz="1600" dirty="0">
                <a:latin typeface="+mj-lt"/>
                <a:cs typeface="Times New Roman"/>
              </a:rPr>
              <a:t>Script</a:t>
            </a:r>
            <a:r>
              <a:rPr lang="en-US" sz="1600" spc="-13" dirty="0">
                <a:latin typeface="+mj-lt"/>
                <a:cs typeface="Times New Roman"/>
              </a:rPr>
              <a:t> </a:t>
            </a:r>
            <a:r>
              <a:rPr lang="en-US" sz="1600" dirty="0">
                <a:latin typeface="+mj-lt"/>
                <a:cs typeface="Times New Roman"/>
              </a:rPr>
              <a:t>of</a:t>
            </a:r>
            <a:r>
              <a:rPr lang="en-US" sz="1600" spc="-13" dirty="0">
                <a:latin typeface="+mj-lt"/>
                <a:cs typeface="Times New Roman"/>
              </a:rPr>
              <a:t> </a:t>
            </a:r>
            <a:r>
              <a:rPr lang="en-US" sz="1600" dirty="0">
                <a:latin typeface="+mj-lt"/>
                <a:cs typeface="Times New Roman"/>
              </a:rPr>
              <a:t>your</a:t>
            </a:r>
            <a:r>
              <a:rPr lang="en-US" sz="1600" spc="-13" dirty="0">
                <a:latin typeface="+mj-lt"/>
                <a:cs typeface="Times New Roman"/>
              </a:rPr>
              <a:t> </a:t>
            </a:r>
            <a:r>
              <a:rPr lang="en-US" sz="1600" dirty="0">
                <a:latin typeface="+mj-lt"/>
                <a:cs typeface="Times New Roman"/>
              </a:rPr>
              <a:t>proposed</a:t>
            </a:r>
            <a:r>
              <a:rPr lang="en-US" sz="1600" spc="-20" dirty="0">
                <a:latin typeface="+mj-lt"/>
                <a:cs typeface="Times New Roman"/>
              </a:rPr>
              <a:t> </a:t>
            </a:r>
            <a:r>
              <a:rPr lang="en-US" sz="1600" spc="-13" dirty="0">
                <a:latin typeface="+mj-lt"/>
                <a:cs typeface="Times New Roman"/>
              </a:rPr>
              <a:t>speech</a:t>
            </a:r>
          </a:p>
          <a:p>
            <a:pPr marL="245527" marR="496981" indent="-228594">
              <a:lnSpc>
                <a:spcPct val="100000"/>
              </a:lnSpc>
              <a:spcBef>
                <a:spcPts val="7"/>
              </a:spcBef>
              <a:spcAft>
                <a:spcPts val="800"/>
              </a:spcAft>
              <a:buFont typeface="Wingdings" panose="05000000000000000000" pitchFamily="2" charset="2"/>
              <a:buChar char="§"/>
            </a:pPr>
            <a:r>
              <a:rPr lang="en-US" sz="1600" dirty="0">
                <a:latin typeface="+mj-lt"/>
                <a:cs typeface="Times New Roman"/>
              </a:rPr>
              <a:t>Link</a:t>
            </a:r>
            <a:r>
              <a:rPr lang="en-US" sz="1600" spc="-20" dirty="0">
                <a:latin typeface="+mj-lt"/>
                <a:cs typeface="Times New Roman"/>
              </a:rPr>
              <a:t> </a:t>
            </a:r>
            <a:r>
              <a:rPr lang="en-US" sz="1600" dirty="0">
                <a:latin typeface="+mj-lt"/>
                <a:cs typeface="Times New Roman"/>
              </a:rPr>
              <a:t>to</a:t>
            </a:r>
            <a:r>
              <a:rPr lang="en-US" sz="1600" spc="-13" dirty="0">
                <a:latin typeface="+mj-lt"/>
                <a:cs typeface="Times New Roman"/>
              </a:rPr>
              <a:t> </a:t>
            </a:r>
            <a:r>
              <a:rPr lang="en-US" sz="1600" dirty="0">
                <a:latin typeface="+mj-lt"/>
                <a:cs typeface="Times New Roman"/>
              </a:rPr>
              <a:t>a</a:t>
            </a:r>
            <a:r>
              <a:rPr lang="en-US" sz="1600" spc="-13" dirty="0">
                <a:latin typeface="+mj-lt"/>
                <a:cs typeface="Times New Roman"/>
              </a:rPr>
              <a:t> </a:t>
            </a:r>
            <a:r>
              <a:rPr lang="en-US" sz="1600" dirty="0">
                <a:latin typeface="+mj-lt"/>
                <a:cs typeface="Times New Roman"/>
              </a:rPr>
              <a:t>video</a:t>
            </a:r>
            <a:r>
              <a:rPr lang="en-US" sz="1600" spc="-33" dirty="0">
                <a:latin typeface="+mj-lt"/>
                <a:cs typeface="Times New Roman"/>
              </a:rPr>
              <a:t> </a:t>
            </a:r>
            <a:r>
              <a:rPr lang="en-US" sz="1600" dirty="0">
                <a:latin typeface="+mj-lt"/>
                <a:cs typeface="Times New Roman"/>
              </a:rPr>
              <a:t>of</a:t>
            </a:r>
            <a:r>
              <a:rPr lang="en-US" sz="1600" spc="-7" dirty="0">
                <a:latin typeface="+mj-lt"/>
                <a:cs typeface="Times New Roman"/>
              </a:rPr>
              <a:t> </a:t>
            </a:r>
            <a:r>
              <a:rPr lang="en-US" sz="1600" dirty="0">
                <a:latin typeface="+mj-lt"/>
                <a:cs typeface="Times New Roman"/>
              </a:rPr>
              <a:t>you</a:t>
            </a:r>
            <a:r>
              <a:rPr lang="en-US" sz="1600" spc="-13" dirty="0">
                <a:latin typeface="+mj-lt"/>
                <a:cs typeface="Times New Roman"/>
              </a:rPr>
              <a:t> </a:t>
            </a:r>
            <a:r>
              <a:rPr lang="en-US" sz="1600" dirty="0">
                <a:latin typeface="+mj-lt"/>
                <a:cs typeface="Times New Roman"/>
              </a:rPr>
              <a:t>delivering</a:t>
            </a:r>
            <a:r>
              <a:rPr lang="en-US" sz="1600" spc="-13" dirty="0">
                <a:latin typeface="+mj-lt"/>
                <a:cs typeface="Times New Roman"/>
              </a:rPr>
              <a:t> </a:t>
            </a:r>
            <a:r>
              <a:rPr lang="en-US" sz="1600" dirty="0">
                <a:latin typeface="+mj-lt"/>
                <a:cs typeface="Times New Roman"/>
              </a:rPr>
              <a:t>your</a:t>
            </a:r>
            <a:r>
              <a:rPr lang="en-US" sz="1600" spc="-7" dirty="0">
                <a:latin typeface="+mj-lt"/>
                <a:cs typeface="Times New Roman"/>
              </a:rPr>
              <a:t> </a:t>
            </a:r>
            <a:r>
              <a:rPr lang="en-US" sz="1600" dirty="0">
                <a:latin typeface="+mj-lt"/>
                <a:cs typeface="Times New Roman"/>
              </a:rPr>
              <a:t>speech</a:t>
            </a:r>
            <a:r>
              <a:rPr lang="en-US" sz="1600" spc="-33" dirty="0">
                <a:latin typeface="+mj-lt"/>
                <a:cs typeface="Times New Roman"/>
              </a:rPr>
              <a:t> </a:t>
            </a:r>
            <a:r>
              <a:rPr lang="en-US" sz="1600" dirty="0">
                <a:latin typeface="+mj-lt"/>
                <a:cs typeface="Times New Roman"/>
              </a:rPr>
              <a:t>(YouTube</a:t>
            </a:r>
            <a:r>
              <a:rPr lang="en-US" sz="1600" spc="-13" dirty="0">
                <a:latin typeface="+mj-lt"/>
                <a:cs typeface="Times New Roman"/>
              </a:rPr>
              <a:t> </a:t>
            </a:r>
            <a:r>
              <a:rPr lang="en-US" sz="1600" dirty="0">
                <a:latin typeface="+mj-lt"/>
                <a:cs typeface="Times New Roman"/>
              </a:rPr>
              <a:t>and</a:t>
            </a:r>
            <a:r>
              <a:rPr lang="en-US" sz="1600" spc="-13" dirty="0">
                <a:latin typeface="+mj-lt"/>
                <a:cs typeface="Times New Roman"/>
              </a:rPr>
              <a:t> </a:t>
            </a:r>
            <a:r>
              <a:rPr lang="en-US" sz="1600" dirty="0">
                <a:latin typeface="+mj-lt"/>
                <a:cs typeface="Times New Roman"/>
              </a:rPr>
              <a:t>Vimeo</a:t>
            </a:r>
            <a:r>
              <a:rPr lang="en-US" sz="1600" spc="-20" dirty="0">
                <a:latin typeface="+mj-lt"/>
                <a:cs typeface="Times New Roman"/>
              </a:rPr>
              <a:t> </a:t>
            </a:r>
            <a:r>
              <a:rPr lang="en-US" sz="1600" dirty="0">
                <a:latin typeface="+mj-lt"/>
                <a:cs typeface="Times New Roman"/>
              </a:rPr>
              <a:t>work</a:t>
            </a:r>
            <a:r>
              <a:rPr lang="en-US" sz="1600" spc="-33" dirty="0">
                <a:latin typeface="+mj-lt"/>
                <a:cs typeface="Times New Roman"/>
              </a:rPr>
              <a:t> </a:t>
            </a:r>
            <a:r>
              <a:rPr lang="en-US" sz="1600" spc="-13" dirty="0">
                <a:latin typeface="+mj-lt"/>
                <a:cs typeface="Times New Roman"/>
              </a:rPr>
              <a:t>great!)</a:t>
            </a:r>
            <a:endParaRPr lang="en-US" sz="1600" dirty="0">
              <a:latin typeface="+mj-lt"/>
              <a:cs typeface="Times New Roman"/>
            </a:endParaRPr>
          </a:p>
          <a:p>
            <a:pPr marL="16933">
              <a:lnSpc>
                <a:spcPct val="100000"/>
              </a:lnSpc>
              <a:spcBef>
                <a:spcPts val="7"/>
              </a:spcBef>
            </a:pPr>
            <a:endParaRPr lang="en-US" dirty="0"/>
          </a:p>
        </p:txBody>
      </p:sp>
    </p:spTree>
    <p:extLst>
      <p:ext uri="{BB962C8B-B14F-4D97-AF65-F5344CB8AC3E}">
        <p14:creationId xmlns:p14="http://schemas.microsoft.com/office/powerpoint/2010/main" val="1060129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8" name="TextBox 7"/>
          <p:cNvSpPr txBox="1"/>
          <p:nvPr/>
        </p:nvSpPr>
        <p:spPr>
          <a:xfrm>
            <a:off x="0" y="2071807"/>
            <a:ext cx="12192000"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Graduation Ceremonies</a:t>
            </a:r>
            <a:br>
              <a:rPr kumimoji="0" lang="en-US" sz="4800" b="0" i="0" u="none" strike="noStrike" kern="1200" cap="none" spc="0" normalizeH="0" baseline="0" noProof="0">
                <a:ln>
                  <a:noFill/>
                </a:ln>
                <a:solidFill>
                  <a:prstClr val="white"/>
                </a:solidFill>
                <a:effectLst/>
                <a:uLnTx/>
                <a:uFillTx/>
                <a:latin typeface="Aharoni" panose="02010803020104030203" pitchFamily="2" charset="-79"/>
                <a:ea typeface="+mn-ea"/>
                <a:cs typeface="Aharoni" panose="02010803020104030203" pitchFamily="2" charset="-79"/>
              </a:rPr>
            </a:br>
            <a:r>
              <a:rPr kumimoji="0" lang="en-US" sz="4800" b="0" i="0" u="none" strike="noStrike" kern="1200" cap="none" spc="0" normalizeH="0" baseline="0" noProof="0">
                <a:ln>
                  <a:noFill/>
                </a:ln>
                <a:solidFill>
                  <a:prstClr val="white"/>
                </a:solidFill>
                <a:effectLst/>
                <a:uLnTx/>
                <a:uFillTx/>
                <a:latin typeface="Aharoni" panose="02010803020104030203" pitchFamily="2" charset="-79"/>
                <a:ea typeface="+mn-ea"/>
                <a:cs typeface="Aharoni" panose="02010803020104030203" pitchFamily="2" charset="-79"/>
              </a:rPr>
              <a:t>May 14 - 17</a:t>
            </a:r>
            <a:endParaRPr kumimoji="0" lang="en-US" sz="4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pic>
        <p:nvPicPr>
          <p:cNvPr id="7" name="Picture 6">
            <a:extLst>
              <a:ext uri="{FF2B5EF4-FFF2-40B4-BE49-F238E27FC236}">
                <a16:creationId xmlns:a16="http://schemas.microsoft.com/office/drawing/2014/main" id="{551FA67E-817F-4603-B66A-E10DF1620283}"/>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02576" y="54444"/>
            <a:ext cx="1586848" cy="1584098"/>
          </a:xfrm>
          <a:prstGeom prst="rect">
            <a:avLst/>
          </a:prstGeom>
        </p:spPr>
      </p:pic>
    </p:spTree>
    <p:extLst>
      <p:ext uri="{BB962C8B-B14F-4D97-AF65-F5344CB8AC3E}">
        <p14:creationId xmlns:p14="http://schemas.microsoft.com/office/powerpoint/2010/main" val="2116862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B8CA9C-7FA3-4C2E-AC33-8FF80870F2AB}"/>
              </a:ext>
            </a:extLst>
          </p:cNvPr>
          <p:cNvSpPr/>
          <p:nvPr/>
        </p:nvSpPr>
        <p:spPr>
          <a:xfrm>
            <a:off x="0" y="0"/>
            <a:ext cx="12192000" cy="6858000"/>
          </a:xfrm>
          <a:prstGeom prst="rect">
            <a:avLst/>
          </a:prstGeom>
          <a:solidFill>
            <a:srgbClr val="DF7500"/>
          </a:solidFill>
          <a:ln>
            <a:solidFill>
              <a:srgbClr val="DF7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0" y="1671557"/>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Graduation Application Deadline:</a:t>
            </a:r>
          </a:p>
        </p:txBody>
      </p:sp>
      <p:sp>
        <p:nvSpPr>
          <p:cNvPr id="4" name="Rectangle 3"/>
          <p:cNvSpPr/>
          <p:nvPr/>
        </p:nvSpPr>
        <p:spPr>
          <a:xfrm>
            <a:off x="1396643" y="2512503"/>
            <a:ext cx="9398728"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Priority Deadline: January 24</a:t>
            </a:r>
            <a:r>
              <a:rPr kumimoji="0" lang="en-US" sz="4400" b="0" i="0" u="none" strike="noStrike" kern="1200" cap="none" spc="0" normalizeH="0" baseline="30000" noProof="0" dirty="0">
                <a:ln>
                  <a:noFill/>
                </a:ln>
                <a:solidFill>
                  <a:prstClr val="white"/>
                </a:solidFill>
                <a:effectLst/>
                <a:uLnTx/>
                <a:uFillTx/>
                <a:latin typeface="Aharoni" panose="02010803020104030203" pitchFamily="2" charset="-79"/>
                <a:ea typeface="+mn-ea"/>
                <a:cs typeface="Aharoni" panose="02010803020104030203" pitchFamily="2" charset="-79"/>
              </a:rPr>
              <a:t>th</a:t>
            </a: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Final Deadline: March 1</a:t>
            </a:r>
            <a:r>
              <a:rPr kumimoji="0" lang="en-US" sz="4400" b="0" i="0" u="none" strike="noStrike" kern="1200" cap="none" spc="0" normalizeH="0" baseline="30000" noProof="0" dirty="0">
                <a:ln>
                  <a:noFill/>
                </a:ln>
                <a:solidFill>
                  <a:prstClr val="white"/>
                </a:solidFill>
                <a:effectLst/>
                <a:uLnTx/>
                <a:uFillTx/>
                <a:latin typeface="Aharoni" panose="02010803020104030203" pitchFamily="2" charset="-79"/>
                <a:ea typeface="+mn-ea"/>
                <a:cs typeface="Aharoni" panose="02010803020104030203" pitchFamily="2" charset="-79"/>
              </a:rPr>
              <a:t>st</a:t>
            </a: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,2024</a:t>
            </a:r>
          </a:p>
        </p:txBody>
      </p:sp>
      <p:pic>
        <p:nvPicPr>
          <p:cNvPr id="7" name="Picture 6">
            <a:extLst>
              <a:ext uri="{FF2B5EF4-FFF2-40B4-BE49-F238E27FC236}">
                <a16:creationId xmlns:a16="http://schemas.microsoft.com/office/drawing/2014/main" id="{551FA67E-817F-4603-B66A-E10DF1620283}"/>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02576" y="54444"/>
            <a:ext cx="1586848" cy="1584098"/>
          </a:xfrm>
          <a:prstGeom prst="rect">
            <a:avLst/>
          </a:prstGeom>
        </p:spPr>
      </p:pic>
    </p:spTree>
    <p:extLst>
      <p:ext uri="{BB962C8B-B14F-4D97-AF65-F5344CB8AC3E}">
        <p14:creationId xmlns:p14="http://schemas.microsoft.com/office/powerpoint/2010/main" val="1522237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5" name="TextBox 4"/>
          <p:cNvSpPr txBox="1"/>
          <p:nvPr/>
        </p:nvSpPr>
        <p:spPr>
          <a:xfrm>
            <a:off x="240632" y="1419687"/>
            <a:ext cx="11646568"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Undergraduate applicants: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Y</a:t>
            </a:r>
            <a:r>
              <a:rPr kumimoji="0" lang="en-US" sz="40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ou</a:t>
            </a:r>
            <a:r>
              <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will have your degree plan audited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the Graduation Team in the Registrar’s Office.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You will receive an email notifying you if you have any deficiencies</a:t>
            </a: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a:t>
            </a:r>
          </a:p>
        </p:txBody>
      </p:sp>
      <p:pic>
        <p:nvPicPr>
          <p:cNvPr id="7" name="Picture 6">
            <a:extLst>
              <a:ext uri="{FF2B5EF4-FFF2-40B4-BE49-F238E27FC236}">
                <a16:creationId xmlns:a16="http://schemas.microsoft.com/office/drawing/2014/main" id="{551FA67E-817F-4603-B66A-E10DF1620283}"/>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02576" y="54444"/>
            <a:ext cx="1586848" cy="1584098"/>
          </a:xfrm>
          <a:prstGeom prst="rect">
            <a:avLst/>
          </a:prstGeom>
        </p:spPr>
      </p:pic>
    </p:spTree>
    <p:extLst>
      <p:ext uri="{BB962C8B-B14F-4D97-AF65-F5344CB8AC3E}">
        <p14:creationId xmlns:p14="http://schemas.microsoft.com/office/powerpoint/2010/main" val="3487196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8" t="10432" r="68" b="-614"/>
          <a:stretch/>
        </p:blipFill>
        <p:spPr>
          <a:xfrm>
            <a:off x="0" y="0"/>
            <a:ext cx="12192000" cy="7329978"/>
          </a:xfrm>
          <a:prstGeom prst="rect">
            <a:avLst/>
          </a:prstGeom>
          <a:ln>
            <a:noFill/>
          </a:ln>
        </p:spPr>
      </p:pic>
      <p:sp>
        <p:nvSpPr>
          <p:cNvPr id="8" name="Rectangle 8">
            <a:extLst>
              <a:ext uri="{FF2B5EF4-FFF2-40B4-BE49-F238E27FC236}">
                <a16:creationId xmlns:a16="http://schemas.microsoft.com/office/drawing/2014/main" id="{F81C1273-6DCC-4CB2-9540-73AADE17352E}"/>
              </a:ext>
            </a:extLst>
          </p:cNvPr>
          <p:cNvSpPr/>
          <p:nvPr/>
        </p:nvSpPr>
        <p:spPr>
          <a:xfrm flipH="1">
            <a:off x="3725838" y="0"/>
            <a:ext cx="15968607" cy="7575638"/>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5" name="TextBox 4"/>
          <p:cNvSpPr txBox="1"/>
          <p:nvPr/>
        </p:nvSpPr>
        <p:spPr>
          <a:xfrm>
            <a:off x="6029498" y="2709475"/>
            <a:ext cx="6026728" cy="4154984"/>
          </a:xfrm>
          <a:prstGeom prst="rect">
            <a:avLst/>
          </a:prstGeom>
          <a:noFill/>
        </p:spPr>
        <p:txBody>
          <a:bodyPr wrap="square" rtlCol="0">
            <a:spAutoFit/>
          </a:bodyPr>
          <a:lstStyle/>
          <a:p>
            <a:r>
              <a:rPr lang="en-US" sz="8800" dirty="0">
                <a:solidFill>
                  <a:schemeClr val="bg1"/>
                </a:solidFill>
                <a:latin typeface="Modesto Text Bold " pitchFamily="50" charset="0"/>
                <a:cs typeface="Aharoni" panose="02010803020104030203" pitchFamily="2" charset="-79"/>
              </a:rPr>
              <a:t>WELCOME TO</a:t>
            </a:r>
          </a:p>
          <a:p>
            <a:r>
              <a:rPr lang="en-US" sz="8800" dirty="0">
                <a:solidFill>
                  <a:schemeClr val="bg1"/>
                </a:solidFill>
                <a:latin typeface="Modesto Text Bold " pitchFamily="50" charset="0"/>
                <a:cs typeface="Aharoni" panose="02010803020104030203" pitchFamily="2" charset="-79"/>
              </a:rPr>
              <a:t>GRAD FAIR</a:t>
            </a:r>
          </a:p>
        </p:txBody>
      </p:sp>
      <p:pic>
        <p:nvPicPr>
          <p:cNvPr id="7" name="Picture 6"/>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7989414" y="859188"/>
            <a:ext cx="2106896" cy="2103245"/>
          </a:xfrm>
          <a:prstGeom prst="rect">
            <a:avLst/>
          </a:prstGeom>
        </p:spPr>
      </p:pic>
    </p:spTree>
    <p:extLst>
      <p:ext uri="{BB962C8B-B14F-4D97-AF65-F5344CB8AC3E}">
        <p14:creationId xmlns:p14="http://schemas.microsoft.com/office/powerpoint/2010/main" val="3686060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A18A27-2CCE-4109-ACFF-2D0FC19DFCB2}"/>
              </a:ext>
            </a:extLst>
          </p:cNvPr>
          <p:cNvSpPr/>
          <p:nvPr/>
        </p:nvSpPr>
        <p:spPr>
          <a:xfrm>
            <a:off x="0" y="0"/>
            <a:ext cx="12192000" cy="6858000"/>
          </a:xfrm>
          <a:prstGeom prst="rect">
            <a:avLst/>
          </a:prstGeom>
          <a:solidFill>
            <a:srgbClr val="DF7500"/>
          </a:solidFill>
          <a:ln>
            <a:solidFill>
              <a:srgbClr val="DF7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40632" y="1419687"/>
            <a:ext cx="11646568" cy="2616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Graduate applicants: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You will have your degree plan audited by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Office of Graduate Education.</a:t>
            </a:r>
          </a:p>
        </p:txBody>
      </p:sp>
      <p:pic>
        <p:nvPicPr>
          <p:cNvPr id="7" name="Picture 6">
            <a:extLst>
              <a:ext uri="{FF2B5EF4-FFF2-40B4-BE49-F238E27FC236}">
                <a16:creationId xmlns:a16="http://schemas.microsoft.com/office/drawing/2014/main" id="{551FA67E-817F-4603-B66A-E10DF1620283}"/>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02576" y="54444"/>
            <a:ext cx="1586848" cy="1584098"/>
          </a:xfrm>
          <a:prstGeom prst="rect">
            <a:avLst/>
          </a:prstGeom>
        </p:spPr>
      </p:pic>
    </p:spTree>
    <p:extLst>
      <p:ext uri="{BB962C8B-B14F-4D97-AF65-F5344CB8AC3E}">
        <p14:creationId xmlns:p14="http://schemas.microsoft.com/office/powerpoint/2010/main" val="1027722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5" name="TextBox 4"/>
          <p:cNvSpPr txBox="1"/>
          <p:nvPr/>
        </p:nvSpPr>
        <p:spPr>
          <a:xfrm>
            <a:off x="0" y="1571606"/>
            <a:ext cx="121920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Primary Name Change Deadline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the Name that will be Printed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your Diploma:</a:t>
            </a:r>
          </a:p>
        </p:txBody>
      </p:sp>
      <p:sp>
        <p:nvSpPr>
          <p:cNvPr id="4" name="Rectangle 3"/>
          <p:cNvSpPr/>
          <p:nvPr/>
        </p:nvSpPr>
        <p:spPr>
          <a:xfrm>
            <a:off x="3164753" y="4006833"/>
            <a:ext cx="586250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February 26</a:t>
            </a:r>
            <a:r>
              <a:rPr kumimoji="0" lang="en-US" sz="5400" b="0" i="0" u="none" strike="noStrike" kern="1200" cap="none" spc="0" normalizeH="0" baseline="30000" noProof="0" dirty="0">
                <a:ln>
                  <a:noFill/>
                </a:ln>
                <a:solidFill>
                  <a:prstClr val="white"/>
                </a:solidFill>
                <a:effectLst/>
                <a:uLnTx/>
                <a:uFillTx/>
                <a:latin typeface="Aharoni" panose="02010803020104030203" pitchFamily="2" charset="-79"/>
                <a:ea typeface="+mn-ea"/>
                <a:cs typeface="Aharoni" panose="02010803020104030203" pitchFamily="2" charset="-79"/>
              </a:rPr>
              <a:t>th</a:t>
            </a:r>
            <a:r>
              <a:rPr kumimoji="0" lang="en-US"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2024</a:t>
            </a:r>
          </a:p>
        </p:txBody>
      </p:sp>
      <p:sp>
        <p:nvSpPr>
          <p:cNvPr id="8" name="TextBox 7"/>
          <p:cNvSpPr txBox="1"/>
          <p:nvPr/>
        </p:nvSpPr>
        <p:spPr>
          <a:xfrm>
            <a:off x="0" y="5286394"/>
            <a:ext cx="12192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If you would like to use the Preferred name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your record, please email Graduation@utdallas.edu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by the deadline above.</a:t>
            </a:r>
          </a:p>
        </p:txBody>
      </p:sp>
      <p:pic>
        <p:nvPicPr>
          <p:cNvPr id="7" name="Picture 6">
            <a:extLst>
              <a:ext uri="{FF2B5EF4-FFF2-40B4-BE49-F238E27FC236}">
                <a16:creationId xmlns:a16="http://schemas.microsoft.com/office/drawing/2014/main" id="{551FA67E-817F-4603-B66A-E10DF1620283}"/>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02576" y="54444"/>
            <a:ext cx="1586848" cy="1584098"/>
          </a:xfrm>
          <a:prstGeom prst="rect">
            <a:avLst/>
          </a:prstGeom>
        </p:spPr>
      </p:pic>
    </p:spTree>
    <p:extLst>
      <p:ext uri="{BB962C8B-B14F-4D97-AF65-F5344CB8AC3E}">
        <p14:creationId xmlns:p14="http://schemas.microsoft.com/office/powerpoint/2010/main" val="629625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B8CA9C-7FA3-4C2E-AC33-8FF80870F2AB}"/>
              </a:ext>
            </a:extLst>
          </p:cNvPr>
          <p:cNvSpPr/>
          <p:nvPr/>
        </p:nvSpPr>
        <p:spPr>
          <a:xfrm>
            <a:off x="-117446" y="54444"/>
            <a:ext cx="12192000" cy="6858000"/>
          </a:xfrm>
          <a:prstGeom prst="rect">
            <a:avLst/>
          </a:prstGeom>
          <a:solidFill>
            <a:srgbClr val="DF7500"/>
          </a:solidFill>
          <a:ln>
            <a:solidFill>
              <a:srgbClr val="DF7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0" y="1571606"/>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Last Day to Remove Confidentiality:</a:t>
            </a:r>
          </a:p>
        </p:txBody>
      </p:sp>
      <p:sp>
        <p:nvSpPr>
          <p:cNvPr id="8" name="TextBox 7"/>
          <p:cNvSpPr txBox="1"/>
          <p:nvPr/>
        </p:nvSpPr>
        <p:spPr>
          <a:xfrm>
            <a:off x="0" y="3620005"/>
            <a:ext cx="121920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In order for your name to appear in commencement publications,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you must remove or update your confidentiality to partial before the posted deadline. </a:t>
            </a:r>
          </a:p>
        </p:txBody>
      </p:sp>
      <p:pic>
        <p:nvPicPr>
          <p:cNvPr id="7" name="Picture 6">
            <a:extLst>
              <a:ext uri="{FF2B5EF4-FFF2-40B4-BE49-F238E27FC236}">
                <a16:creationId xmlns:a16="http://schemas.microsoft.com/office/drawing/2014/main" id="{551FA67E-817F-4603-B66A-E10DF1620283}"/>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02576" y="54444"/>
            <a:ext cx="1586848" cy="1584098"/>
          </a:xfrm>
          <a:prstGeom prst="rect">
            <a:avLst/>
          </a:prstGeom>
        </p:spPr>
      </p:pic>
      <p:sp>
        <p:nvSpPr>
          <p:cNvPr id="9" name="Rectangle 8">
            <a:extLst>
              <a:ext uri="{FF2B5EF4-FFF2-40B4-BE49-F238E27FC236}">
                <a16:creationId xmlns:a16="http://schemas.microsoft.com/office/drawing/2014/main" id="{CC4025D9-6837-4C2F-B1CA-57226D6D8FE0}"/>
              </a:ext>
            </a:extLst>
          </p:cNvPr>
          <p:cNvSpPr/>
          <p:nvPr/>
        </p:nvSpPr>
        <p:spPr>
          <a:xfrm>
            <a:off x="3164749" y="2505670"/>
            <a:ext cx="586250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February 26</a:t>
            </a:r>
            <a:r>
              <a:rPr kumimoji="0" lang="en-US" sz="5400" b="0" i="0" u="none" strike="noStrike" kern="1200" cap="none" spc="0" normalizeH="0" baseline="30000" noProof="0" dirty="0">
                <a:ln>
                  <a:noFill/>
                </a:ln>
                <a:solidFill>
                  <a:prstClr val="white"/>
                </a:solidFill>
                <a:effectLst/>
                <a:uLnTx/>
                <a:uFillTx/>
                <a:latin typeface="Aharoni" panose="02010803020104030203" pitchFamily="2" charset="-79"/>
                <a:ea typeface="+mn-ea"/>
                <a:cs typeface="Aharoni" panose="02010803020104030203" pitchFamily="2" charset="-79"/>
              </a:rPr>
              <a:t>th</a:t>
            </a:r>
            <a:r>
              <a:rPr kumimoji="0" lang="en-US"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2024</a:t>
            </a:r>
          </a:p>
        </p:txBody>
      </p:sp>
    </p:spTree>
    <p:extLst>
      <p:ext uri="{BB962C8B-B14F-4D97-AF65-F5344CB8AC3E}">
        <p14:creationId xmlns:p14="http://schemas.microsoft.com/office/powerpoint/2010/main" val="3504593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5" name="TextBox 4"/>
          <p:cNvSpPr txBox="1"/>
          <p:nvPr/>
        </p:nvSpPr>
        <p:spPr>
          <a:xfrm>
            <a:off x="0" y="1571606"/>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Last Day to Update RSVP:</a:t>
            </a:r>
          </a:p>
        </p:txBody>
      </p:sp>
      <p:sp>
        <p:nvSpPr>
          <p:cNvPr id="4" name="Rectangle 3"/>
          <p:cNvSpPr/>
          <p:nvPr/>
        </p:nvSpPr>
        <p:spPr>
          <a:xfrm>
            <a:off x="3808358" y="2505670"/>
            <a:ext cx="457529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March 1</a:t>
            </a:r>
            <a:r>
              <a:rPr kumimoji="0" lang="en-US" sz="5400" b="0" i="0" u="none" strike="noStrike" kern="1200" cap="none" spc="0" normalizeH="0" baseline="30000" noProof="0" dirty="0">
                <a:ln>
                  <a:noFill/>
                </a:ln>
                <a:solidFill>
                  <a:prstClr val="white"/>
                </a:solidFill>
                <a:effectLst/>
                <a:uLnTx/>
                <a:uFillTx/>
                <a:latin typeface="Aharoni" panose="02010803020104030203" pitchFamily="2" charset="-79"/>
                <a:ea typeface="+mn-ea"/>
                <a:cs typeface="Aharoni" panose="02010803020104030203" pitchFamily="2" charset="-79"/>
              </a:rPr>
              <a:t>st</a:t>
            </a:r>
            <a:r>
              <a:rPr kumimoji="0" lang="en-US"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2024</a:t>
            </a:r>
          </a:p>
        </p:txBody>
      </p:sp>
      <p:sp>
        <p:nvSpPr>
          <p:cNvPr id="8" name="TextBox 7"/>
          <p:cNvSpPr txBox="1"/>
          <p:nvPr/>
        </p:nvSpPr>
        <p:spPr>
          <a:xfrm>
            <a:off x="0" y="3593623"/>
            <a:ext cx="121920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You submit your Commencement RSVP at the time you apply for graduation.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To update your RSVP, you must do so through Orion Self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Service by the deadline</a:t>
            </a:r>
          </a:p>
        </p:txBody>
      </p:sp>
      <p:pic>
        <p:nvPicPr>
          <p:cNvPr id="7" name="Picture 6">
            <a:extLst>
              <a:ext uri="{FF2B5EF4-FFF2-40B4-BE49-F238E27FC236}">
                <a16:creationId xmlns:a16="http://schemas.microsoft.com/office/drawing/2014/main" id="{551FA67E-817F-4603-B66A-E10DF1620283}"/>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02576" y="54444"/>
            <a:ext cx="1586848" cy="1584098"/>
          </a:xfrm>
          <a:prstGeom prst="rect">
            <a:avLst/>
          </a:prstGeom>
        </p:spPr>
      </p:pic>
    </p:spTree>
    <p:extLst>
      <p:ext uri="{BB962C8B-B14F-4D97-AF65-F5344CB8AC3E}">
        <p14:creationId xmlns:p14="http://schemas.microsoft.com/office/powerpoint/2010/main" val="714088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5985E-7F04-4F1D-9287-F5B0C12681E5}"/>
              </a:ext>
            </a:extLst>
          </p:cNvPr>
          <p:cNvSpPr/>
          <p:nvPr/>
        </p:nvSpPr>
        <p:spPr>
          <a:xfrm>
            <a:off x="1" y="1"/>
            <a:ext cx="12192000" cy="6858000"/>
          </a:xfrm>
          <a:prstGeom prst="rect">
            <a:avLst/>
          </a:prstGeom>
          <a:solidFill>
            <a:srgbClr val="DF7500"/>
          </a:solidFill>
          <a:ln>
            <a:solidFill>
              <a:srgbClr val="DF7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 y="1571606"/>
            <a:ext cx="1219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Electronic Commencement Guest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Tickets Available:</a:t>
            </a:r>
          </a:p>
        </p:txBody>
      </p:sp>
      <p:sp>
        <p:nvSpPr>
          <p:cNvPr id="4" name="Rectangle 3"/>
          <p:cNvSpPr/>
          <p:nvPr/>
        </p:nvSpPr>
        <p:spPr>
          <a:xfrm>
            <a:off x="4266011" y="3096799"/>
            <a:ext cx="365997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April 1</a:t>
            </a:r>
            <a:r>
              <a:rPr kumimoji="0" lang="en-US" sz="4800" b="0" i="0" u="none" strike="noStrike" kern="1200" cap="none" spc="0" normalizeH="0" baseline="30000" noProof="0" dirty="0">
                <a:ln>
                  <a:noFill/>
                </a:ln>
                <a:solidFill>
                  <a:prstClr val="white"/>
                </a:solidFill>
                <a:effectLst/>
                <a:uLnTx/>
                <a:uFillTx/>
                <a:latin typeface="Aharoni" panose="02010803020104030203" pitchFamily="2" charset="-79"/>
                <a:ea typeface="+mn-ea"/>
                <a:cs typeface="Aharoni" panose="02010803020104030203" pitchFamily="2" charset="-79"/>
              </a:rPr>
              <a:t>st</a:t>
            </a:r>
            <a:r>
              <a:rPr kumimoji="0" lang="en-US" sz="4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2024</a:t>
            </a:r>
          </a:p>
        </p:txBody>
      </p:sp>
      <p:pic>
        <p:nvPicPr>
          <p:cNvPr id="6" name="Picture 5">
            <a:extLst>
              <a:ext uri="{FF2B5EF4-FFF2-40B4-BE49-F238E27FC236}">
                <a16:creationId xmlns:a16="http://schemas.microsoft.com/office/drawing/2014/main" id="{9222B7F1-F3EE-4DFB-9032-AE09400A052E}"/>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02576" y="54444"/>
            <a:ext cx="1586848" cy="1584098"/>
          </a:xfrm>
          <a:prstGeom prst="rect">
            <a:avLst/>
          </a:prstGeom>
        </p:spPr>
      </p:pic>
      <p:sp>
        <p:nvSpPr>
          <p:cNvPr id="2" name="TextBox 1">
            <a:extLst>
              <a:ext uri="{FF2B5EF4-FFF2-40B4-BE49-F238E27FC236}">
                <a16:creationId xmlns:a16="http://schemas.microsoft.com/office/drawing/2014/main" id="{12D421A4-6F60-48F5-B6CA-44A4ADDEF3C8}"/>
              </a:ext>
            </a:extLst>
          </p:cNvPr>
          <p:cNvSpPr txBox="1"/>
          <p:nvPr/>
        </p:nvSpPr>
        <p:spPr>
          <a:xfrm>
            <a:off x="1221994" y="4081365"/>
            <a:ext cx="974800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You will receive an email from </a:t>
            </a:r>
            <a:r>
              <a:rPr kumimoji="0" lang="en-US" sz="24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MarchingOrder</a:t>
            </a:r>
            <a:r>
              <a:rPr kumimoji="0" lang="en-US"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on behalf of UT Dallas Graduation when it is time to claim your guest tickets and </a:t>
            </a:r>
            <a:r>
              <a:rPr kumimoji="0" lang="en-US" sz="24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GradPass</a:t>
            </a:r>
            <a:r>
              <a:rPr kumimoji="0" lang="en-US"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You will also be prompted to record your name pronunciation for your commencement ceremony. This name pronunciation will be used to create the recording of your name that will be read when you walk the stage at your ceremony. </a:t>
            </a:r>
          </a:p>
        </p:txBody>
      </p:sp>
    </p:spTree>
    <p:extLst>
      <p:ext uri="{BB962C8B-B14F-4D97-AF65-F5344CB8AC3E}">
        <p14:creationId xmlns:p14="http://schemas.microsoft.com/office/powerpoint/2010/main" val="1381954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5985E-7F04-4F1D-9287-F5B0C12681E5}"/>
              </a:ext>
            </a:extLst>
          </p:cNvPr>
          <p:cNvSpPr/>
          <p:nvPr/>
        </p:nvSpPr>
        <p:spPr>
          <a:xfrm>
            <a:off x="1" y="1"/>
            <a:ext cx="12192000" cy="6858000"/>
          </a:xfrm>
          <a:prstGeom prst="rect">
            <a:avLst/>
          </a:prstGeom>
          <a:solidFill>
            <a:srgbClr val="DF7500"/>
          </a:solidFill>
          <a:ln>
            <a:solidFill>
              <a:srgbClr val="DF7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0" y="1518089"/>
            <a:ext cx="12192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Outstanding Transcripts and Test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Score Petitions Due:</a:t>
            </a:r>
          </a:p>
        </p:txBody>
      </p:sp>
      <p:sp>
        <p:nvSpPr>
          <p:cNvPr id="4" name="Rectangle 3"/>
          <p:cNvSpPr/>
          <p:nvPr/>
        </p:nvSpPr>
        <p:spPr>
          <a:xfrm>
            <a:off x="3918964" y="3017966"/>
            <a:ext cx="435407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haroni" panose="02010803020104030203" pitchFamily="2" charset="-79"/>
                <a:ea typeface="+mn-ea"/>
                <a:cs typeface="Aharoni" panose="02010803020104030203" pitchFamily="2" charset="-79"/>
              </a:rPr>
              <a:t>May 16</a:t>
            </a:r>
            <a:r>
              <a:rPr kumimoji="0" lang="en-US" sz="5400" b="0" i="0" u="none" strike="noStrike" kern="1200" cap="none" spc="0" normalizeH="0" baseline="30000" noProof="0">
                <a:ln>
                  <a:noFill/>
                </a:ln>
                <a:solidFill>
                  <a:prstClr val="white"/>
                </a:solidFill>
                <a:effectLst/>
                <a:uLnTx/>
                <a:uFillTx/>
                <a:latin typeface="Aharoni" panose="02010803020104030203" pitchFamily="2" charset="-79"/>
                <a:ea typeface="+mn-ea"/>
                <a:cs typeface="Aharoni" panose="02010803020104030203" pitchFamily="2" charset="-79"/>
              </a:rPr>
              <a:t>th</a:t>
            </a:r>
            <a:r>
              <a:rPr kumimoji="0" lang="en-US" sz="5400" b="0" i="0" u="none" strike="noStrike" kern="1200" cap="none" spc="0" normalizeH="0" baseline="0" noProof="0">
                <a:ln>
                  <a:noFill/>
                </a:ln>
                <a:solidFill>
                  <a:prstClr val="white"/>
                </a:solidFill>
                <a:effectLst/>
                <a:uLnTx/>
                <a:uFillTx/>
                <a:latin typeface="Aharoni" panose="02010803020104030203" pitchFamily="2" charset="-79"/>
                <a:ea typeface="+mn-ea"/>
                <a:cs typeface="Aharoni" panose="02010803020104030203" pitchFamily="2" charset="-79"/>
              </a:rPr>
              <a:t>, 2024</a:t>
            </a:r>
            <a:endParaRPr kumimoji="0" lang="en-US"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
        <p:nvSpPr>
          <p:cNvPr id="8" name="TextBox 7"/>
          <p:cNvSpPr txBox="1"/>
          <p:nvPr/>
        </p:nvSpPr>
        <p:spPr>
          <a:xfrm>
            <a:off x="-1" y="4322430"/>
            <a:ext cx="12192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Transcripts with outstanding transfer credit and test score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petitions must be submitted to the Office of the Registrar</a:t>
            </a:r>
          </a:p>
        </p:txBody>
      </p:sp>
      <p:pic>
        <p:nvPicPr>
          <p:cNvPr id="6" name="Picture 5">
            <a:extLst>
              <a:ext uri="{FF2B5EF4-FFF2-40B4-BE49-F238E27FC236}">
                <a16:creationId xmlns:a16="http://schemas.microsoft.com/office/drawing/2014/main" id="{9222B7F1-F3EE-4DFB-9032-AE09400A052E}"/>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02576" y="54444"/>
            <a:ext cx="1586848" cy="1584098"/>
          </a:xfrm>
          <a:prstGeom prst="rect">
            <a:avLst/>
          </a:prstGeom>
        </p:spPr>
      </p:pic>
    </p:spTree>
    <p:extLst>
      <p:ext uri="{BB962C8B-B14F-4D97-AF65-F5344CB8AC3E}">
        <p14:creationId xmlns:p14="http://schemas.microsoft.com/office/powerpoint/2010/main" val="1356037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54734"/>
        </a:solidFill>
        <a:effectLst/>
      </p:bgPr>
    </p:bg>
    <p:spTree>
      <p:nvGrpSpPr>
        <p:cNvPr id="1" name=""/>
        <p:cNvGrpSpPr/>
        <p:nvPr/>
      </p:nvGrpSpPr>
      <p:grpSpPr>
        <a:xfrm>
          <a:off x="0" y="0"/>
          <a:ext cx="0" cy="0"/>
          <a:chOff x="0" y="0"/>
          <a:chExt cx="0" cy="0"/>
        </a:xfrm>
      </p:grpSpPr>
      <p:sp>
        <p:nvSpPr>
          <p:cNvPr id="5" name="TextBox 4"/>
          <p:cNvSpPr txBox="1"/>
          <p:nvPr/>
        </p:nvSpPr>
        <p:spPr>
          <a:xfrm>
            <a:off x="0" y="1518089"/>
            <a:ext cx="12192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Home Address Change Deadline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Diploma Mailing:</a:t>
            </a:r>
          </a:p>
        </p:txBody>
      </p:sp>
      <p:sp>
        <p:nvSpPr>
          <p:cNvPr id="4" name="Rectangle 3"/>
          <p:cNvSpPr/>
          <p:nvPr/>
        </p:nvSpPr>
        <p:spPr>
          <a:xfrm>
            <a:off x="3918964" y="3028604"/>
            <a:ext cx="435407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May 24</a:t>
            </a:r>
            <a:r>
              <a:rPr kumimoji="0" lang="en-US" sz="5400" b="0" i="0" u="none" strike="noStrike" kern="1200" cap="none" spc="0" normalizeH="0" baseline="30000" noProof="0" dirty="0">
                <a:ln>
                  <a:noFill/>
                </a:ln>
                <a:solidFill>
                  <a:prstClr val="white"/>
                </a:solidFill>
                <a:effectLst/>
                <a:uLnTx/>
                <a:uFillTx/>
                <a:latin typeface="Aharoni" panose="02010803020104030203" pitchFamily="2" charset="-79"/>
                <a:ea typeface="+mn-ea"/>
                <a:cs typeface="Aharoni" panose="02010803020104030203" pitchFamily="2" charset="-79"/>
              </a:rPr>
              <a:t>th</a:t>
            </a:r>
            <a:r>
              <a:rPr kumimoji="0" lang="en-US"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2024</a:t>
            </a:r>
          </a:p>
        </p:txBody>
      </p:sp>
      <p:sp>
        <p:nvSpPr>
          <p:cNvPr id="8" name="TextBox 7"/>
          <p:cNvSpPr txBox="1"/>
          <p:nvPr/>
        </p:nvSpPr>
        <p:spPr>
          <a:xfrm>
            <a:off x="0" y="4244083"/>
            <a:ext cx="1219200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Diplomas will be mailed to the Home address on file approximately five weeks after commencement. If no diploma address exists, diplomas will be mailed to the ‘Home’ address on file at the time of the diploma order.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All financial holds must be cleared to receive your diploma.</a:t>
            </a:r>
          </a:p>
        </p:txBody>
      </p:sp>
      <p:pic>
        <p:nvPicPr>
          <p:cNvPr id="6" name="Picture 5">
            <a:extLst>
              <a:ext uri="{FF2B5EF4-FFF2-40B4-BE49-F238E27FC236}">
                <a16:creationId xmlns:a16="http://schemas.microsoft.com/office/drawing/2014/main" id="{9222B7F1-F3EE-4DFB-9032-AE09400A052E}"/>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02576" y="54444"/>
            <a:ext cx="1586848" cy="1584098"/>
          </a:xfrm>
          <a:prstGeom prst="rect">
            <a:avLst/>
          </a:prstGeom>
        </p:spPr>
      </p:pic>
    </p:spTree>
    <p:extLst>
      <p:ext uri="{BB962C8B-B14F-4D97-AF65-F5344CB8AC3E}">
        <p14:creationId xmlns:p14="http://schemas.microsoft.com/office/powerpoint/2010/main" val="3055039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832" y="3610948"/>
            <a:ext cx="11968341" cy="769441"/>
          </a:xfrm>
          <a:prstGeom prst="rect">
            <a:avLst/>
          </a:prstGeom>
        </p:spPr>
        <p:txBody>
          <a:bodyPr wrap="none">
            <a:spAutoFit/>
          </a:bodyPr>
          <a:lstStyle/>
          <a:p>
            <a:pPr algn="ctr"/>
            <a:r>
              <a:rPr lang="en-US" sz="4400" dirty="0">
                <a:solidFill>
                  <a:srgbClr val="009453"/>
                </a:solidFill>
                <a:latin typeface="Aharoni" panose="02010803020104030203" pitchFamily="2" charset="-79"/>
                <a:cs typeface="Aharoni" panose="02010803020104030203" pitchFamily="2" charset="-79"/>
              </a:rPr>
              <a:t>STAY CONNECTED WITH YOUR ALMA MATER</a:t>
            </a:r>
            <a:endParaRPr lang="en-US" sz="6600" dirty="0">
              <a:solidFill>
                <a:srgbClr val="009453"/>
              </a:solidFill>
              <a:latin typeface="Aharoni" panose="02010803020104030203" pitchFamily="2" charset="-79"/>
              <a:cs typeface="Aharoni" panose="02010803020104030203" pitchFamily="2" charset="-79"/>
            </a:endParaRPr>
          </a:p>
        </p:txBody>
      </p:sp>
      <p:pic>
        <p:nvPicPr>
          <p:cNvPr id="6146" name="Picture 2" descr="Image result for facebook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63" y="922220"/>
            <a:ext cx="2185084" cy="21931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instagram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327" y="922220"/>
            <a:ext cx="2187346" cy="21873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39611" y="5742888"/>
            <a:ext cx="4512774" cy="1107996"/>
          </a:xfrm>
          <a:prstGeom prst="rect">
            <a:avLst/>
          </a:prstGeom>
        </p:spPr>
        <p:txBody>
          <a:bodyPr wrap="none">
            <a:spAutoFit/>
          </a:bodyPr>
          <a:lstStyle/>
          <a:p>
            <a:pPr algn="ctr"/>
            <a:r>
              <a:rPr lang="en-US" sz="6600" dirty="0">
                <a:solidFill>
                  <a:srgbClr val="009453"/>
                </a:solidFill>
                <a:latin typeface="Aharoni" panose="02010803020104030203" pitchFamily="2" charset="-79"/>
                <a:cs typeface="Aharoni" panose="02010803020104030203" pitchFamily="2" charset="-79"/>
              </a:rPr>
              <a:t>#UTDGRAD</a:t>
            </a:r>
            <a:endParaRPr lang="en-US" sz="9600" dirty="0">
              <a:solidFill>
                <a:srgbClr val="009453"/>
              </a:solidFill>
              <a:latin typeface="Aharoni" panose="02010803020104030203" pitchFamily="2" charset="-79"/>
              <a:cs typeface="Aharoni" panose="02010803020104030203" pitchFamily="2" charset="-79"/>
            </a:endParaRPr>
          </a:p>
        </p:txBody>
      </p:sp>
      <p:sp>
        <p:nvSpPr>
          <p:cNvPr id="10" name="Rectangle 9"/>
          <p:cNvSpPr/>
          <p:nvPr/>
        </p:nvSpPr>
        <p:spPr>
          <a:xfrm>
            <a:off x="1645099" y="4492252"/>
            <a:ext cx="8901797" cy="1200329"/>
          </a:xfrm>
          <a:prstGeom prst="rect">
            <a:avLst/>
          </a:prstGeom>
        </p:spPr>
        <p:txBody>
          <a:bodyPr wrap="none">
            <a:spAutoFit/>
          </a:bodyPr>
          <a:lstStyle/>
          <a:p>
            <a:pPr algn="ctr"/>
            <a:r>
              <a:rPr lang="en-US" sz="7200" dirty="0">
                <a:solidFill>
                  <a:srgbClr val="E4701E"/>
                </a:solidFill>
                <a:latin typeface="Aharoni" panose="02010803020104030203" pitchFamily="2" charset="-79"/>
                <a:cs typeface="Aharoni" panose="02010803020104030203" pitchFamily="2" charset="-79"/>
              </a:rPr>
              <a:t>@UTDALLASALUMNI</a:t>
            </a:r>
            <a:endParaRPr lang="en-US" sz="11500" dirty="0">
              <a:solidFill>
                <a:srgbClr val="E4701E"/>
              </a:solidFill>
              <a:latin typeface="Aharoni" panose="02010803020104030203" pitchFamily="2" charset="-79"/>
              <a:cs typeface="Aharoni" panose="02010803020104030203" pitchFamily="2" charset="-79"/>
            </a:endParaRPr>
          </a:p>
        </p:txBody>
      </p:sp>
      <p:pic>
        <p:nvPicPr>
          <p:cNvPr id="3" name="Picture 2">
            <a:extLst>
              <a:ext uri="{FF2B5EF4-FFF2-40B4-BE49-F238E27FC236}">
                <a16:creationId xmlns:a16="http://schemas.microsoft.com/office/drawing/2014/main" id="{4A11A90B-7BD3-40AF-F5F0-1457A0114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553" y="941163"/>
            <a:ext cx="2185084" cy="2168404"/>
          </a:xfrm>
          <a:prstGeom prst="rect">
            <a:avLst/>
          </a:prstGeom>
        </p:spPr>
      </p:pic>
    </p:spTree>
    <p:extLst>
      <p:ext uri="{BB962C8B-B14F-4D97-AF65-F5344CB8AC3E}">
        <p14:creationId xmlns:p14="http://schemas.microsoft.com/office/powerpoint/2010/main" val="726974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 b="15142"/>
          <a:stretch/>
        </p:blipFill>
        <p:spPr>
          <a:xfrm>
            <a:off x="0" y="-28575"/>
            <a:ext cx="12192000" cy="6896100"/>
          </a:xfrm>
          <a:prstGeom prst="rect">
            <a:avLst/>
          </a:prstGeom>
        </p:spPr>
      </p:pic>
      <p:sp>
        <p:nvSpPr>
          <p:cNvPr id="9" name="Rectangle 8"/>
          <p:cNvSpPr/>
          <p:nvPr/>
        </p:nvSpPr>
        <p:spPr>
          <a:xfrm flipH="1">
            <a:off x="4152900" y="-9329"/>
            <a:ext cx="8039100" cy="6897018"/>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6" name="TextBox 5"/>
          <p:cNvSpPr txBox="1"/>
          <p:nvPr/>
        </p:nvSpPr>
        <p:spPr>
          <a:xfrm>
            <a:off x="5787874" y="3502245"/>
            <a:ext cx="6026728" cy="1754326"/>
          </a:xfrm>
          <a:prstGeom prst="rect">
            <a:avLst/>
          </a:prstGeom>
          <a:noFill/>
        </p:spPr>
        <p:txBody>
          <a:bodyPr wrap="square" rtlCol="0">
            <a:spAutoFit/>
          </a:bodyPr>
          <a:lstStyle/>
          <a:p>
            <a:pPr algn="r"/>
            <a:r>
              <a:rPr lang="en-US" sz="5400" dirty="0">
                <a:solidFill>
                  <a:schemeClr val="bg1"/>
                </a:solidFill>
                <a:latin typeface="Modesto Text Bold " pitchFamily="50" charset="0"/>
                <a:cs typeface="Aharoni" panose="02010803020104030203" pitchFamily="2" charset="-79"/>
              </a:rPr>
              <a:t>UT DALLAS </a:t>
            </a:r>
          </a:p>
          <a:p>
            <a:pPr algn="r"/>
            <a:r>
              <a:rPr lang="en-US" sz="5400" dirty="0">
                <a:solidFill>
                  <a:schemeClr val="bg1"/>
                </a:solidFill>
                <a:latin typeface="Modesto Text Bold " pitchFamily="50" charset="0"/>
                <a:cs typeface="Aharoni" panose="02010803020104030203" pitchFamily="2" charset="-79"/>
              </a:rPr>
              <a:t>RING DAYS</a:t>
            </a:r>
          </a:p>
        </p:txBody>
      </p:sp>
      <p:sp>
        <p:nvSpPr>
          <p:cNvPr id="7" name="TextBox 6"/>
          <p:cNvSpPr txBox="1"/>
          <p:nvPr/>
        </p:nvSpPr>
        <p:spPr>
          <a:xfrm>
            <a:off x="4757531" y="4961747"/>
            <a:ext cx="7057072" cy="1169551"/>
          </a:xfrm>
          <a:prstGeom prst="rect">
            <a:avLst/>
          </a:prstGeom>
          <a:noFill/>
        </p:spPr>
        <p:txBody>
          <a:bodyPr wrap="square" rtlCol="0">
            <a:spAutoFit/>
          </a:bodyPr>
          <a:lstStyle/>
          <a:p>
            <a:pPr algn="r"/>
            <a:r>
              <a:rPr lang="en-US" sz="7000" dirty="0">
                <a:solidFill>
                  <a:schemeClr val="bg1"/>
                </a:solidFill>
                <a:latin typeface="Modesto Text Bold " pitchFamily="50" charset="0"/>
                <a:cs typeface="Aharoni" panose="02010803020104030203" pitchFamily="2" charset="-79"/>
              </a:rPr>
              <a:t>February 27-28</a:t>
            </a:r>
          </a:p>
        </p:txBody>
      </p:sp>
    </p:spTree>
    <p:extLst>
      <p:ext uri="{BB962C8B-B14F-4D97-AF65-F5344CB8AC3E}">
        <p14:creationId xmlns:p14="http://schemas.microsoft.com/office/powerpoint/2010/main" val="842976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F75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037" b="10706"/>
          <a:stretch/>
        </p:blipFill>
        <p:spPr>
          <a:xfrm>
            <a:off x="-66675" y="-27927"/>
            <a:ext cx="12258674" cy="6885927"/>
          </a:xfrm>
          <a:prstGeom prst="rect">
            <a:avLst/>
          </a:prstGeom>
        </p:spPr>
      </p:pic>
      <p:sp>
        <p:nvSpPr>
          <p:cNvPr id="9" name="Rectangle 8"/>
          <p:cNvSpPr/>
          <p:nvPr/>
        </p:nvSpPr>
        <p:spPr>
          <a:xfrm flipH="1">
            <a:off x="5572124" y="-9329"/>
            <a:ext cx="6619875" cy="6897018"/>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6" name="TextBox 5"/>
          <p:cNvSpPr txBox="1"/>
          <p:nvPr/>
        </p:nvSpPr>
        <p:spPr>
          <a:xfrm>
            <a:off x="6016474" y="4326167"/>
            <a:ext cx="6026728" cy="923330"/>
          </a:xfrm>
          <a:prstGeom prst="rect">
            <a:avLst/>
          </a:prstGeom>
          <a:noFill/>
        </p:spPr>
        <p:txBody>
          <a:bodyPr wrap="square" rtlCol="0">
            <a:spAutoFit/>
          </a:bodyPr>
          <a:lstStyle/>
          <a:p>
            <a:pPr algn="r"/>
            <a:r>
              <a:rPr lang="en-US" sz="5400" dirty="0">
                <a:solidFill>
                  <a:schemeClr val="bg1"/>
                </a:solidFill>
                <a:latin typeface="Modesto Text Bold " pitchFamily="50" charset="0"/>
                <a:cs typeface="Aharoni" panose="02010803020104030203" pitchFamily="2" charset="-79"/>
              </a:rPr>
              <a:t>OMGRADUATION</a:t>
            </a:r>
          </a:p>
        </p:txBody>
      </p:sp>
      <p:sp>
        <p:nvSpPr>
          <p:cNvPr id="7" name="TextBox 6"/>
          <p:cNvSpPr txBox="1"/>
          <p:nvPr/>
        </p:nvSpPr>
        <p:spPr>
          <a:xfrm>
            <a:off x="5711686" y="5028422"/>
            <a:ext cx="6331515" cy="1323439"/>
          </a:xfrm>
          <a:prstGeom prst="rect">
            <a:avLst/>
          </a:prstGeom>
          <a:noFill/>
        </p:spPr>
        <p:txBody>
          <a:bodyPr wrap="square" rtlCol="0">
            <a:spAutoFit/>
          </a:bodyPr>
          <a:lstStyle/>
          <a:p>
            <a:pPr algn="r"/>
            <a:r>
              <a:rPr lang="en-US" sz="8000" dirty="0">
                <a:solidFill>
                  <a:schemeClr val="bg1"/>
                </a:solidFill>
                <a:latin typeface="Modesto Text Bold " pitchFamily="50" charset="0"/>
                <a:cs typeface="Aharoni" panose="02010803020104030203" pitchFamily="2" charset="-79"/>
              </a:rPr>
              <a:t>March 27</a:t>
            </a:r>
          </a:p>
        </p:txBody>
      </p:sp>
    </p:spTree>
    <p:extLst>
      <p:ext uri="{BB962C8B-B14F-4D97-AF65-F5344CB8AC3E}">
        <p14:creationId xmlns:p14="http://schemas.microsoft.com/office/powerpoint/2010/main" val="232157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5431"/>
          <a:stretch/>
        </p:blipFill>
        <p:spPr>
          <a:xfrm>
            <a:off x="0" y="-1"/>
            <a:ext cx="12192000" cy="6882939"/>
          </a:xfrm>
          <a:prstGeom prst="rect">
            <a:avLst/>
          </a:prstGeom>
        </p:spPr>
      </p:pic>
      <p:sp>
        <p:nvSpPr>
          <p:cNvPr id="9" name="Rectangle 8"/>
          <p:cNvSpPr/>
          <p:nvPr/>
        </p:nvSpPr>
        <p:spPr>
          <a:xfrm flipH="1">
            <a:off x="4272742" y="-9329"/>
            <a:ext cx="7919258" cy="6897018"/>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6" name="TextBox 5"/>
          <p:cNvSpPr txBox="1"/>
          <p:nvPr/>
        </p:nvSpPr>
        <p:spPr>
          <a:xfrm>
            <a:off x="4975467" y="3486832"/>
            <a:ext cx="7099452" cy="1754326"/>
          </a:xfrm>
          <a:prstGeom prst="rect">
            <a:avLst/>
          </a:prstGeom>
          <a:noFill/>
        </p:spPr>
        <p:txBody>
          <a:bodyPr wrap="square" rtlCol="0">
            <a:spAutoFit/>
          </a:bodyPr>
          <a:lstStyle/>
          <a:p>
            <a:pPr algn="r"/>
            <a:r>
              <a:rPr lang="en-US" sz="5400" dirty="0">
                <a:solidFill>
                  <a:schemeClr val="bg1"/>
                </a:solidFill>
                <a:latin typeface="Modesto Text Bold " pitchFamily="50" charset="0"/>
                <a:cs typeface="Aharoni" panose="02010803020104030203" pitchFamily="2" charset="-79"/>
              </a:rPr>
              <a:t>COMET CAP </a:t>
            </a:r>
          </a:p>
          <a:p>
            <a:pPr algn="r"/>
            <a:r>
              <a:rPr lang="en-US" sz="5400" dirty="0">
                <a:solidFill>
                  <a:schemeClr val="bg1"/>
                </a:solidFill>
                <a:latin typeface="Modesto Text Bold " pitchFamily="50" charset="0"/>
                <a:cs typeface="Aharoni" panose="02010803020104030203" pitchFamily="2" charset="-79"/>
              </a:rPr>
              <a:t>DECORATING PARTY</a:t>
            </a:r>
          </a:p>
        </p:txBody>
      </p:sp>
      <p:sp>
        <p:nvSpPr>
          <p:cNvPr id="7" name="TextBox 6"/>
          <p:cNvSpPr txBox="1"/>
          <p:nvPr/>
        </p:nvSpPr>
        <p:spPr>
          <a:xfrm>
            <a:off x="5197642" y="5241158"/>
            <a:ext cx="6877277" cy="1323439"/>
          </a:xfrm>
          <a:prstGeom prst="rect">
            <a:avLst/>
          </a:prstGeom>
          <a:noFill/>
        </p:spPr>
        <p:txBody>
          <a:bodyPr wrap="square" rtlCol="0">
            <a:spAutoFit/>
          </a:bodyPr>
          <a:lstStyle/>
          <a:p>
            <a:pPr algn="r"/>
            <a:r>
              <a:rPr lang="en-US" sz="8000" dirty="0">
                <a:solidFill>
                  <a:schemeClr val="bg1"/>
                </a:solidFill>
                <a:latin typeface="Modesto Text Bold " pitchFamily="50" charset="0"/>
                <a:cs typeface="Aharoni" panose="02010803020104030203" pitchFamily="2" charset="-79"/>
              </a:rPr>
              <a:t>April 11</a:t>
            </a:r>
          </a:p>
        </p:txBody>
      </p:sp>
    </p:spTree>
    <p:extLst>
      <p:ext uri="{BB962C8B-B14F-4D97-AF65-F5344CB8AC3E}">
        <p14:creationId xmlns:p14="http://schemas.microsoft.com/office/powerpoint/2010/main" val="738653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C75D8F-B7FA-462B-8E3E-62647A646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843" y="-283316"/>
            <a:ext cx="11136781" cy="7428233"/>
          </a:xfrm>
          <a:prstGeom prst="rect">
            <a:avLst/>
          </a:prstGeom>
        </p:spPr>
      </p:pic>
      <p:sp>
        <p:nvSpPr>
          <p:cNvPr id="9" name="Rectangle 8"/>
          <p:cNvSpPr/>
          <p:nvPr/>
        </p:nvSpPr>
        <p:spPr>
          <a:xfrm>
            <a:off x="-58191" y="-9329"/>
            <a:ext cx="7623110" cy="6897018"/>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6" name="TextBox 5"/>
          <p:cNvSpPr txBox="1"/>
          <p:nvPr/>
        </p:nvSpPr>
        <p:spPr>
          <a:xfrm>
            <a:off x="195658" y="2324176"/>
            <a:ext cx="6026728" cy="2585323"/>
          </a:xfrm>
          <a:prstGeom prst="rect">
            <a:avLst/>
          </a:prstGeom>
          <a:noFill/>
        </p:spPr>
        <p:txBody>
          <a:bodyPr wrap="square" rtlCol="0">
            <a:spAutoFit/>
          </a:bodyPr>
          <a:lstStyle/>
          <a:p>
            <a:r>
              <a:rPr lang="en-US" sz="5400" dirty="0">
                <a:solidFill>
                  <a:schemeClr val="bg1"/>
                </a:solidFill>
                <a:latin typeface="Modesto Text Bold " pitchFamily="50" charset="0"/>
                <a:cs typeface="Aharoni" panose="02010803020104030203" pitchFamily="2" charset="-79"/>
              </a:rPr>
              <a:t>VETERAN GRADUATION</a:t>
            </a:r>
          </a:p>
          <a:p>
            <a:r>
              <a:rPr lang="en-US" sz="5400" dirty="0">
                <a:solidFill>
                  <a:schemeClr val="bg1"/>
                </a:solidFill>
                <a:latin typeface="Modesto Text Bold " pitchFamily="50" charset="0"/>
                <a:cs typeface="Aharoni" panose="02010803020104030203" pitchFamily="2" charset="-79"/>
              </a:rPr>
              <a:t>CORD CEREMONY</a:t>
            </a:r>
          </a:p>
        </p:txBody>
      </p:sp>
      <p:sp>
        <p:nvSpPr>
          <p:cNvPr id="7" name="TextBox 6"/>
          <p:cNvSpPr txBox="1"/>
          <p:nvPr/>
        </p:nvSpPr>
        <p:spPr>
          <a:xfrm>
            <a:off x="195657" y="4915237"/>
            <a:ext cx="6258151" cy="1323439"/>
          </a:xfrm>
          <a:prstGeom prst="rect">
            <a:avLst/>
          </a:prstGeom>
          <a:noFill/>
        </p:spPr>
        <p:txBody>
          <a:bodyPr wrap="square" rtlCol="0">
            <a:spAutoFit/>
          </a:bodyPr>
          <a:lstStyle/>
          <a:p>
            <a:r>
              <a:rPr lang="en-US" sz="8000" dirty="0">
                <a:solidFill>
                  <a:schemeClr val="bg1"/>
                </a:solidFill>
                <a:latin typeface="Modesto Text Bold " pitchFamily="50" charset="0"/>
                <a:cs typeface="Aharoni" panose="02010803020104030203" pitchFamily="2" charset="-79"/>
              </a:rPr>
              <a:t>April 18</a:t>
            </a:r>
            <a:endParaRPr lang="en-US" sz="13800" dirty="0">
              <a:solidFill>
                <a:schemeClr val="bg1"/>
              </a:solidFill>
              <a:latin typeface="Modesto Text Bold " pitchFamily="50" charset="0"/>
              <a:cs typeface="Aharoni" panose="02010803020104030203" pitchFamily="2" charset="-79"/>
            </a:endParaRPr>
          </a:p>
        </p:txBody>
      </p:sp>
    </p:spTree>
    <p:extLst>
      <p:ext uri="{BB962C8B-B14F-4D97-AF65-F5344CB8AC3E}">
        <p14:creationId xmlns:p14="http://schemas.microsoft.com/office/powerpoint/2010/main" val="2605138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32" b="15380"/>
          <a:stretch/>
        </p:blipFill>
        <p:spPr bwMode="auto">
          <a:xfrm>
            <a:off x="0" y="0"/>
            <a:ext cx="13056335" cy="68664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p:nvPr/>
        </p:nvSpPr>
        <p:spPr>
          <a:xfrm>
            <a:off x="-1" y="-9329"/>
            <a:ext cx="7074131" cy="6897018"/>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10" name="TextBox 9"/>
          <p:cNvSpPr txBox="1"/>
          <p:nvPr/>
        </p:nvSpPr>
        <p:spPr>
          <a:xfrm>
            <a:off x="253849" y="3483646"/>
            <a:ext cx="6026728" cy="1754326"/>
          </a:xfrm>
          <a:prstGeom prst="rect">
            <a:avLst/>
          </a:prstGeom>
          <a:noFill/>
        </p:spPr>
        <p:txBody>
          <a:bodyPr wrap="square" rtlCol="0">
            <a:spAutoFit/>
          </a:bodyPr>
          <a:lstStyle/>
          <a:p>
            <a:r>
              <a:rPr lang="en-US" sz="5400" dirty="0">
                <a:solidFill>
                  <a:schemeClr val="bg1"/>
                </a:solidFill>
                <a:latin typeface="Modesto Text Bold " pitchFamily="50" charset="0"/>
                <a:cs typeface="Aharoni" panose="02010803020104030203" pitchFamily="2" charset="-79"/>
              </a:rPr>
              <a:t>UT DALLAS</a:t>
            </a:r>
          </a:p>
          <a:p>
            <a:r>
              <a:rPr lang="en-US" sz="5400" dirty="0">
                <a:solidFill>
                  <a:schemeClr val="bg1"/>
                </a:solidFill>
                <a:latin typeface="Modesto Text Bold " pitchFamily="50" charset="0"/>
                <a:cs typeface="Aharoni" panose="02010803020104030203" pitchFamily="2" charset="-79"/>
              </a:rPr>
              <a:t>RING CEREMONY</a:t>
            </a:r>
          </a:p>
        </p:txBody>
      </p:sp>
      <p:sp>
        <p:nvSpPr>
          <p:cNvPr id="11" name="TextBox 10"/>
          <p:cNvSpPr txBox="1"/>
          <p:nvPr/>
        </p:nvSpPr>
        <p:spPr>
          <a:xfrm>
            <a:off x="253849" y="5237972"/>
            <a:ext cx="6026728" cy="1323439"/>
          </a:xfrm>
          <a:prstGeom prst="rect">
            <a:avLst/>
          </a:prstGeom>
          <a:noFill/>
        </p:spPr>
        <p:txBody>
          <a:bodyPr wrap="square" rtlCol="0">
            <a:spAutoFit/>
          </a:bodyPr>
          <a:lstStyle/>
          <a:p>
            <a:r>
              <a:rPr lang="en-US" sz="8000" dirty="0">
                <a:solidFill>
                  <a:schemeClr val="bg1"/>
                </a:solidFill>
                <a:latin typeface="Modesto Text Bold " pitchFamily="50" charset="0"/>
                <a:cs typeface="Aharoni" panose="02010803020104030203" pitchFamily="2" charset="-79"/>
              </a:rPr>
              <a:t>April 23</a:t>
            </a:r>
          </a:p>
        </p:txBody>
      </p:sp>
    </p:spTree>
    <p:extLst>
      <p:ext uri="{BB962C8B-B14F-4D97-AF65-F5344CB8AC3E}">
        <p14:creationId xmlns:p14="http://schemas.microsoft.com/office/powerpoint/2010/main" val="125330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048A4-699C-4CDA-92D2-4D029ED47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1671" y="-1692356"/>
            <a:ext cx="8110330" cy="9048811"/>
          </a:xfrm>
          <a:prstGeom prst="rect">
            <a:avLst/>
          </a:prstGeom>
        </p:spPr>
      </p:pic>
      <p:sp>
        <p:nvSpPr>
          <p:cNvPr id="9" name="Rectangle 8"/>
          <p:cNvSpPr/>
          <p:nvPr/>
        </p:nvSpPr>
        <p:spPr>
          <a:xfrm>
            <a:off x="-58191" y="-9329"/>
            <a:ext cx="7623110" cy="6897018"/>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6" name="TextBox 5"/>
          <p:cNvSpPr txBox="1"/>
          <p:nvPr/>
        </p:nvSpPr>
        <p:spPr>
          <a:xfrm>
            <a:off x="195658" y="2324176"/>
            <a:ext cx="6026728" cy="2585323"/>
          </a:xfrm>
          <a:prstGeom prst="rect">
            <a:avLst/>
          </a:prstGeom>
          <a:noFill/>
        </p:spPr>
        <p:txBody>
          <a:bodyPr wrap="square" rtlCol="0">
            <a:spAutoFit/>
          </a:bodyPr>
          <a:lstStyle/>
          <a:p>
            <a:r>
              <a:rPr lang="en-US" sz="5400" dirty="0">
                <a:solidFill>
                  <a:schemeClr val="bg1"/>
                </a:solidFill>
                <a:latin typeface="Modesto Text Bold " pitchFamily="50" charset="0"/>
                <a:cs typeface="Aharoni" panose="02010803020104030203" pitchFamily="2" charset="-79"/>
              </a:rPr>
              <a:t>LAVENDER GRADUATION CEREMONY</a:t>
            </a:r>
          </a:p>
        </p:txBody>
      </p:sp>
      <p:sp>
        <p:nvSpPr>
          <p:cNvPr id="7" name="TextBox 6"/>
          <p:cNvSpPr txBox="1"/>
          <p:nvPr/>
        </p:nvSpPr>
        <p:spPr>
          <a:xfrm>
            <a:off x="195657" y="4915237"/>
            <a:ext cx="6654321" cy="1323439"/>
          </a:xfrm>
          <a:prstGeom prst="rect">
            <a:avLst/>
          </a:prstGeom>
          <a:noFill/>
        </p:spPr>
        <p:txBody>
          <a:bodyPr wrap="square" rtlCol="0">
            <a:spAutoFit/>
          </a:bodyPr>
          <a:lstStyle/>
          <a:p>
            <a:r>
              <a:rPr lang="en-US" sz="8000" dirty="0">
                <a:solidFill>
                  <a:schemeClr val="bg1"/>
                </a:solidFill>
                <a:latin typeface="Modesto Text Bold " pitchFamily="50" charset="0"/>
                <a:cs typeface="Aharoni" panose="02010803020104030203" pitchFamily="2" charset="-79"/>
              </a:rPr>
              <a:t>May 3</a:t>
            </a:r>
            <a:endParaRPr lang="en-US" sz="13800" dirty="0">
              <a:solidFill>
                <a:schemeClr val="bg1"/>
              </a:solidFill>
              <a:latin typeface="Modesto Text Bold " pitchFamily="50" charset="0"/>
              <a:cs typeface="Aharoni" panose="02010803020104030203" pitchFamily="2" charset="-79"/>
            </a:endParaRPr>
          </a:p>
        </p:txBody>
      </p:sp>
    </p:spTree>
    <p:extLst>
      <p:ext uri="{BB962C8B-B14F-4D97-AF65-F5344CB8AC3E}">
        <p14:creationId xmlns:p14="http://schemas.microsoft.com/office/powerpoint/2010/main" val="149874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4D9026-B5CC-7DE3-23B0-AF40A8F53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401" y="47987"/>
            <a:ext cx="10289512" cy="6858000"/>
          </a:xfrm>
          <a:prstGeom prst="rect">
            <a:avLst/>
          </a:prstGeom>
        </p:spPr>
      </p:pic>
      <p:sp>
        <p:nvSpPr>
          <p:cNvPr id="9" name="Rectangle 8"/>
          <p:cNvSpPr/>
          <p:nvPr/>
        </p:nvSpPr>
        <p:spPr>
          <a:xfrm>
            <a:off x="-58191" y="-9329"/>
            <a:ext cx="7623110" cy="6897018"/>
          </a:xfrm>
          <a:custGeom>
            <a:avLst/>
            <a:gdLst>
              <a:gd name="connsiteX0" fmla="*/ 0 w 5542384"/>
              <a:gd name="connsiteY0" fmla="*/ 0 h 6887688"/>
              <a:gd name="connsiteX1" fmla="*/ 5542384 w 5542384"/>
              <a:gd name="connsiteY1" fmla="*/ 0 h 6887688"/>
              <a:gd name="connsiteX2" fmla="*/ 5542384 w 5542384"/>
              <a:gd name="connsiteY2" fmla="*/ 6887688 h 6887688"/>
              <a:gd name="connsiteX3" fmla="*/ 0 w 5542384"/>
              <a:gd name="connsiteY3" fmla="*/ 6887688 h 6887688"/>
              <a:gd name="connsiteX4" fmla="*/ 0 w 5542384"/>
              <a:gd name="connsiteY4" fmla="*/ 0 h 6887688"/>
              <a:gd name="connsiteX0" fmla="*/ 0 w 5542384"/>
              <a:gd name="connsiteY0" fmla="*/ 27992 h 6915680"/>
              <a:gd name="connsiteX1" fmla="*/ 5131837 w 5542384"/>
              <a:gd name="connsiteY1" fmla="*/ 0 h 6915680"/>
              <a:gd name="connsiteX2" fmla="*/ 5542384 w 5542384"/>
              <a:gd name="connsiteY2" fmla="*/ 6915680 h 6915680"/>
              <a:gd name="connsiteX3" fmla="*/ 0 w 5542384"/>
              <a:gd name="connsiteY3" fmla="*/ 6915680 h 6915680"/>
              <a:gd name="connsiteX4" fmla="*/ 0 w 5542384"/>
              <a:gd name="connsiteY4" fmla="*/ 27992 h 6915680"/>
              <a:gd name="connsiteX0" fmla="*/ 0 w 7623110"/>
              <a:gd name="connsiteY0" fmla="*/ 27992 h 6915680"/>
              <a:gd name="connsiteX1" fmla="*/ 5131837 w 7623110"/>
              <a:gd name="connsiteY1" fmla="*/ 0 h 6915680"/>
              <a:gd name="connsiteX2" fmla="*/ 7623110 w 7623110"/>
              <a:gd name="connsiteY2" fmla="*/ 6906350 h 6915680"/>
              <a:gd name="connsiteX3" fmla="*/ 0 w 7623110"/>
              <a:gd name="connsiteY3" fmla="*/ 6915680 h 6915680"/>
              <a:gd name="connsiteX4" fmla="*/ 0 w 7623110"/>
              <a:gd name="connsiteY4" fmla="*/ 27992 h 6915680"/>
              <a:gd name="connsiteX0" fmla="*/ 0 w 7623110"/>
              <a:gd name="connsiteY0" fmla="*/ 9331 h 6897019"/>
              <a:gd name="connsiteX1" fmla="*/ 4516017 w 7623110"/>
              <a:gd name="connsiteY1" fmla="*/ 0 h 6897019"/>
              <a:gd name="connsiteX2" fmla="*/ 7623110 w 7623110"/>
              <a:gd name="connsiteY2" fmla="*/ 6887689 h 6897019"/>
              <a:gd name="connsiteX3" fmla="*/ 0 w 7623110"/>
              <a:gd name="connsiteY3" fmla="*/ 6897019 h 6897019"/>
              <a:gd name="connsiteX4" fmla="*/ 0 w 7623110"/>
              <a:gd name="connsiteY4" fmla="*/ 9331 h 6897019"/>
              <a:gd name="connsiteX0" fmla="*/ 0 w 7623110"/>
              <a:gd name="connsiteY0" fmla="*/ 111967 h 6999655"/>
              <a:gd name="connsiteX1" fmla="*/ 5962262 w 7623110"/>
              <a:gd name="connsiteY1" fmla="*/ 0 h 6999655"/>
              <a:gd name="connsiteX2" fmla="*/ 7623110 w 7623110"/>
              <a:gd name="connsiteY2" fmla="*/ 6990325 h 6999655"/>
              <a:gd name="connsiteX3" fmla="*/ 0 w 7623110"/>
              <a:gd name="connsiteY3" fmla="*/ 6999655 h 6999655"/>
              <a:gd name="connsiteX4" fmla="*/ 0 w 7623110"/>
              <a:gd name="connsiteY4" fmla="*/ 111967 h 6999655"/>
              <a:gd name="connsiteX0" fmla="*/ 0 w 7623110"/>
              <a:gd name="connsiteY0" fmla="*/ 18661 h 6906349"/>
              <a:gd name="connsiteX1" fmla="*/ 5980923 w 7623110"/>
              <a:gd name="connsiteY1" fmla="*/ 0 h 6906349"/>
              <a:gd name="connsiteX2" fmla="*/ 7623110 w 7623110"/>
              <a:gd name="connsiteY2" fmla="*/ 6897019 h 6906349"/>
              <a:gd name="connsiteX3" fmla="*/ 0 w 7623110"/>
              <a:gd name="connsiteY3" fmla="*/ 6906349 h 6906349"/>
              <a:gd name="connsiteX4" fmla="*/ 0 w 7623110"/>
              <a:gd name="connsiteY4" fmla="*/ 18661 h 6906349"/>
              <a:gd name="connsiteX0" fmla="*/ 0 w 7623110"/>
              <a:gd name="connsiteY0" fmla="*/ 0 h 6887688"/>
              <a:gd name="connsiteX1" fmla="*/ 5952931 w 7623110"/>
              <a:gd name="connsiteY1" fmla="*/ 18662 h 6887688"/>
              <a:gd name="connsiteX2" fmla="*/ 7623110 w 7623110"/>
              <a:gd name="connsiteY2" fmla="*/ 6878358 h 6887688"/>
              <a:gd name="connsiteX3" fmla="*/ 0 w 7623110"/>
              <a:gd name="connsiteY3" fmla="*/ 6887688 h 6887688"/>
              <a:gd name="connsiteX4" fmla="*/ 0 w 7623110"/>
              <a:gd name="connsiteY4" fmla="*/ 0 h 6887688"/>
              <a:gd name="connsiteX0" fmla="*/ 0 w 7623110"/>
              <a:gd name="connsiteY0" fmla="*/ 9330 h 6897018"/>
              <a:gd name="connsiteX1" fmla="*/ 5952931 w 7623110"/>
              <a:gd name="connsiteY1" fmla="*/ 0 h 6897018"/>
              <a:gd name="connsiteX2" fmla="*/ 7623110 w 7623110"/>
              <a:gd name="connsiteY2" fmla="*/ 6887688 h 6897018"/>
              <a:gd name="connsiteX3" fmla="*/ 0 w 7623110"/>
              <a:gd name="connsiteY3" fmla="*/ 6897018 h 6897018"/>
              <a:gd name="connsiteX4" fmla="*/ 0 w 7623110"/>
              <a:gd name="connsiteY4" fmla="*/ 9330 h 689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110" h="6897018">
                <a:moveTo>
                  <a:pt x="0" y="9330"/>
                </a:moveTo>
                <a:lnTo>
                  <a:pt x="5952931" y="0"/>
                </a:lnTo>
                <a:lnTo>
                  <a:pt x="7623110" y="6887688"/>
                </a:lnTo>
                <a:lnTo>
                  <a:pt x="0" y="6897018"/>
                </a:lnTo>
                <a:lnTo>
                  <a:pt x="0" y="9330"/>
                </a:lnTo>
                <a:close/>
              </a:path>
            </a:pathLst>
          </a:custGeom>
          <a:solidFill>
            <a:srgbClr val="DF7500">
              <a:alpha val="8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schemeClr val="bg1"/>
                </a:solidFill>
              </a:ln>
            </a:endParaRPr>
          </a:p>
        </p:txBody>
      </p:sp>
      <p:sp>
        <p:nvSpPr>
          <p:cNvPr id="6" name="TextBox 5"/>
          <p:cNvSpPr txBox="1"/>
          <p:nvPr/>
        </p:nvSpPr>
        <p:spPr>
          <a:xfrm>
            <a:off x="195658" y="2324176"/>
            <a:ext cx="6026728" cy="1754326"/>
          </a:xfrm>
          <a:prstGeom prst="rect">
            <a:avLst/>
          </a:prstGeom>
          <a:noFill/>
        </p:spPr>
        <p:txBody>
          <a:bodyPr wrap="square" rtlCol="0">
            <a:spAutoFit/>
          </a:bodyPr>
          <a:lstStyle/>
          <a:p>
            <a:r>
              <a:rPr lang="en-US" sz="5400" dirty="0">
                <a:solidFill>
                  <a:schemeClr val="bg1"/>
                </a:solidFill>
                <a:latin typeface="Modesto Text Bold " pitchFamily="50" charset="0"/>
                <a:cs typeface="Aharoni" panose="02010803020104030203" pitchFamily="2" charset="-79"/>
              </a:rPr>
              <a:t>GRADS ON THE GREEN</a:t>
            </a:r>
          </a:p>
        </p:txBody>
      </p:sp>
      <p:sp>
        <p:nvSpPr>
          <p:cNvPr id="7" name="TextBox 6"/>
          <p:cNvSpPr txBox="1"/>
          <p:nvPr/>
        </p:nvSpPr>
        <p:spPr>
          <a:xfrm>
            <a:off x="-1" y="4821376"/>
            <a:ext cx="7564919" cy="1446550"/>
          </a:xfrm>
          <a:prstGeom prst="rect">
            <a:avLst/>
          </a:prstGeom>
          <a:noFill/>
        </p:spPr>
        <p:txBody>
          <a:bodyPr wrap="square" rtlCol="0">
            <a:spAutoFit/>
          </a:bodyPr>
          <a:lstStyle/>
          <a:p>
            <a:r>
              <a:rPr lang="en-US" sz="4400" dirty="0">
                <a:solidFill>
                  <a:schemeClr val="bg1"/>
                </a:solidFill>
                <a:latin typeface="Modesto Text Bold " pitchFamily="50" charset="0"/>
                <a:cs typeface="Aharoni" panose="02010803020104030203" pitchFamily="2" charset="-79"/>
              </a:rPr>
              <a:t>Following Commencement Ceremonies</a:t>
            </a:r>
          </a:p>
        </p:txBody>
      </p:sp>
    </p:spTree>
    <p:extLst>
      <p:ext uri="{BB962C8B-B14F-4D97-AF65-F5344CB8AC3E}">
        <p14:creationId xmlns:p14="http://schemas.microsoft.com/office/powerpoint/2010/main" val="1476576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Master">
  <a:themeElements>
    <a:clrScheme name="UTD Colors 2023">
      <a:dk1>
        <a:srgbClr val="E87400"/>
      </a:dk1>
      <a:lt1>
        <a:srgbClr val="FFFFFF"/>
      </a:lt1>
      <a:dk2>
        <a:srgbClr val="124633"/>
      </a:dk2>
      <a:lt2>
        <a:srgbClr val="FFFFFF"/>
      </a:lt2>
      <a:accent1>
        <a:srgbClr val="E87400"/>
      </a:accent1>
      <a:accent2>
        <a:srgbClr val="124634"/>
      </a:accent2>
      <a:accent3>
        <a:srgbClr val="5EDFB6"/>
      </a:accent3>
      <a:accent4>
        <a:srgbClr val="FFC000"/>
      </a:accent4>
      <a:accent5>
        <a:srgbClr val="5B9BD5"/>
      </a:accent5>
      <a:accent6>
        <a:srgbClr val="70AD47"/>
      </a:accent6>
      <a:hlink>
        <a:srgbClr val="E8740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wrap="none" lIns="228600" tIns="228600" rIns="228600" bIns="228600" rtlCol="0" anchor="ctr">
        <a:noAutofit/>
      </a:bodyPr>
      <a:lstStyle>
        <a:defPPr algn="ctr">
          <a:defRPr sz="1400" dirty="0" smtClean="0">
            <a:solidFill>
              <a:schemeClr val="bg1"/>
            </a:solidFill>
            <a:latin typeface="Franklin Gothic Demi Cond" panose="020B07060304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lnSpc>
            <a:spcPct val="120000"/>
          </a:lnSpc>
          <a:defRPr sz="1400" dirty="0" err="1" smtClean="0">
            <a:solidFill>
              <a:schemeClr val="bg1"/>
            </a:solidFill>
          </a:defRPr>
        </a:defPPr>
      </a:lstStyle>
    </a:txDef>
  </a:objectDefaults>
  <a:extraClrSchemeLst/>
  <a:extLst>
    <a:ext uri="{05A4C25C-085E-4340-85A3-A5531E510DB2}">
      <thm15:themeFamily xmlns:thm15="http://schemas.microsoft.com/office/thememl/2012/main" name="UTD-Template-Gradient.potx" id="{11F6D10D-CFAE-5949-A97F-E7768E0D1109}" vid="{549D6723-5F26-434F-B613-B2AB4A788C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17448</TotalTime>
  <Words>713</Words>
  <Application>Microsoft Office PowerPoint</Application>
  <PresentationFormat>Widescreen</PresentationFormat>
  <Paragraphs>119</Paragraphs>
  <Slides>27</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Aharoni</vt:lpstr>
      <vt:lpstr>Arial</vt:lpstr>
      <vt:lpstr>Calibri</vt:lpstr>
      <vt:lpstr>Calibri Light</vt:lpstr>
      <vt:lpstr>Franklin Gothic Demi Cond</vt:lpstr>
      <vt:lpstr>Modesto Text Bold </vt:lpstr>
      <vt:lpstr>Wingdings</vt:lpstr>
      <vt:lpstr>Office Theme</vt:lpstr>
      <vt:lpstr>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FAQs</vt:lpstr>
      <vt:lpstr>Student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Texas at Dallas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Lemons, Ana</dc:creator>
  <cp:lastModifiedBy>Neill, Lauren</cp:lastModifiedBy>
  <cp:revision>72</cp:revision>
  <dcterms:created xsi:type="dcterms:W3CDTF">2019-09-09T22:04:15Z</dcterms:created>
  <dcterms:modified xsi:type="dcterms:W3CDTF">2024-02-07T16:36:33Z</dcterms:modified>
</cp:coreProperties>
</file>